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5" r:id="rId1"/>
    <p:sldMasterId id="2147483766" r:id="rId2"/>
    <p:sldMasterId id="2147483767" r:id="rId3"/>
    <p:sldMasterId id="2147483768" r:id="rId4"/>
    <p:sldMasterId id="2147483769" r:id="rId5"/>
  </p:sldMasterIdLst>
  <p:notesMasterIdLst>
    <p:notesMasterId r:id="rId4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Allerta" panose="020B0604020202020204" charset="0"/>
      <p:regular r:id="rId54"/>
    </p:embeddedFont>
    <p:embeddedFont>
      <p:font typeface="Lucida Sans" panose="020B0602030504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747FC1-904B-4A65-990B-E9823249AA9D}">
  <a:tblStyle styleId="{F8747FC1-904B-4A65-990B-E9823249AA9D}"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2190" autoAdjust="0"/>
  </p:normalViewPr>
  <p:slideViewPr>
    <p:cSldViewPr snapToGrid="0">
      <p:cViewPr varScale="1">
        <p:scale>
          <a:sx n="31" d="100"/>
          <a:sy n="31" d="100"/>
        </p:scale>
        <p:origin x="183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7.fntdata"/><Relationship Id="rId8" Type="http://schemas.openxmlformats.org/officeDocument/2006/relationships/slide" Target="slides/slide3.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Lucida Sans"/>
              <a:buNone/>
              <a:defRPr sz="1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Lucida Sans"/>
              <a:buNone/>
              <a:defRPr sz="1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Lucida Sans"/>
              <a:buNone/>
              <a:defRPr sz="1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Lucida Sans"/>
              <a:buNone/>
            </a:pPr>
            <a:fld id="{00000000-1234-1234-1234-123412341234}" type="slidenum">
              <a:rPr lang="en-US" sz="1200" b="0" i="0" u="none" strike="noStrike" cap="none">
                <a:solidFill>
                  <a:schemeClr val="dk1"/>
                </a:solidFill>
                <a:latin typeface="Lucida Sans"/>
                <a:ea typeface="Lucida Sans"/>
                <a:cs typeface="Lucida Sans"/>
                <a:sym typeface="Lucida Sans"/>
              </a:rPr>
              <a:t>‹#›</a:t>
            </a:fld>
            <a:endParaRPr lang="en-US"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33725678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Shape 88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2" name="Shape 88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Lucida Sans"/>
              <a:buNone/>
            </a:pPr>
            <a:r>
              <a:rPr lang="en-US" sz="1200" b="0" i="0" u="none" strike="noStrike" cap="none">
                <a:solidFill>
                  <a:schemeClr val="dk1"/>
                </a:solidFill>
                <a:latin typeface="Lucida Sans"/>
                <a:ea typeface="Lucida Sans"/>
                <a:cs typeface="Lucida Sans"/>
                <a:sym typeface="Lucida Sans"/>
              </a:rPr>
              <a:t>Handouts:</a:t>
            </a:r>
            <a:br>
              <a:rPr lang="en-US" sz="1200" b="0" i="0" u="none" strike="noStrike" cap="none">
                <a:solidFill>
                  <a:schemeClr val="dk1"/>
                </a:solidFill>
                <a:latin typeface="Lucida Sans"/>
                <a:ea typeface="Lucida Sans"/>
                <a:cs typeface="Lucida Sans"/>
                <a:sym typeface="Lucida Sans"/>
              </a:rPr>
            </a:br>
            <a:endParaRPr lang="en-US" sz="1200" b="0" i="0" u="none" strike="noStrike" cap="none">
              <a:solidFill>
                <a:schemeClr val="dk1"/>
              </a:solidFill>
              <a:latin typeface="Lucida Sans"/>
              <a:ea typeface="Lucida Sans"/>
              <a:cs typeface="Lucida Sans"/>
              <a:sym typeface="Lucida Sans"/>
            </a:endParaRPr>
          </a:p>
        </p:txBody>
      </p:sp>
      <p:sp>
        <p:nvSpPr>
          <p:cNvPr id="883" name="Shape 883"/>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Lucida Sans"/>
              <a:buNone/>
            </a:pPr>
            <a:fld id="{00000000-1234-1234-1234-123412341234}" type="slidenum">
              <a:rPr lang="en-US" sz="1200" b="0" i="0" u="none" strike="noStrike" cap="none">
                <a:solidFill>
                  <a:schemeClr val="dk1"/>
                </a:solidFill>
                <a:latin typeface="Lucida Sans"/>
                <a:ea typeface="Lucida Sans"/>
                <a:cs typeface="Lucida Sans"/>
                <a:sym typeface="Lucida Sans"/>
              </a:rPr>
              <a:t>1</a:t>
            </a:fld>
            <a:endParaRPr lang="en-US"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793465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Shape 94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8" name="Shape 94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Lucida Sans"/>
              <a:buNone/>
            </a:pPr>
            <a:endParaRPr lang="en-US" sz="1200" b="0" i="0" u="none" strike="noStrike" cap="none" dirty="0">
              <a:solidFill>
                <a:schemeClr val="dk1"/>
              </a:solidFill>
              <a:latin typeface="Lucida Sans"/>
              <a:ea typeface="Lucida Sans"/>
              <a:cs typeface="Lucida Sans"/>
              <a:sym typeface="Lucida Sans"/>
            </a:endParaRPr>
          </a:p>
        </p:txBody>
      </p:sp>
      <p:sp>
        <p:nvSpPr>
          <p:cNvPr id="949" name="Shape 949"/>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10</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1298077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Shape 9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6" name="Shape 9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Lucida Sans"/>
              <a:buNone/>
            </a:pPr>
            <a:endParaRPr lang="en-US" sz="1200" b="0" i="0" u="none" strike="noStrike" cap="none" dirty="0">
              <a:solidFill>
                <a:schemeClr val="dk1"/>
              </a:solidFill>
              <a:latin typeface="Lucida Sans"/>
              <a:ea typeface="Lucida Sans"/>
              <a:cs typeface="Lucida Sans"/>
              <a:sym typeface="Lucida Sans"/>
            </a:endParaRPr>
          </a:p>
        </p:txBody>
      </p:sp>
      <p:sp>
        <p:nvSpPr>
          <p:cNvPr id="957" name="Shape 9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11</a:t>
            </a:fld>
            <a:endParaRPr lang="en-US"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120345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Shape 9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4" name="Shape 9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Lucida Sans"/>
              <a:ea typeface="Lucida Sans"/>
              <a:cs typeface="Lucida Sans"/>
              <a:sym typeface="Lucida Sans"/>
            </a:endParaRPr>
          </a:p>
        </p:txBody>
      </p:sp>
      <p:sp>
        <p:nvSpPr>
          <p:cNvPr id="965" name="Shape 9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12</a:t>
            </a:fld>
            <a:endParaRPr lang="en-US"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780926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Shape 97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2" name="Shape 972"/>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Lucida Sans"/>
              <a:buNone/>
            </a:pPr>
            <a:endParaRPr lang="en-US" sz="1200" b="0" i="0" u="none" strike="noStrike" cap="none" dirty="0">
              <a:solidFill>
                <a:schemeClr val="dk1"/>
              </a:solidFill>
              <a:latin typeface="Lucida Sans"/>
              <a:ea typeface="Lucida Sans"/>
              <a:cs typeface="Lucida Sans"/>
              <a:sym typeface="Lucida Sans"/>
            </a:endParaRPr>
          </a:p>
        </p:txBody>
      </p:sp>
      <p:sp>
        <p:nvSpPr>
          <p:cNvPr id="973" name="Shape 973"/>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13</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3590184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Shape 98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987" name="Shape 98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60320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Shape 99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Lucida Sans"/>
              <a:buNone/>
            </a:pPr>
            <a:endParaRPr lang="en-US" sz="1200" b="0" i="0" u="none" strike="noStrike" cap="none" dirty="0">
              <a:solidFill>
                <a:schemeClr val="dk1"/>
              </a:solidFill>
              <a:latin typeface="Lucida Sans"/>
              <a:ea typeface="Lucida Sans"/>
              <a:cs typeface="Lucida Sans"/>
              <a:sym typeface="Lucida Sans"/>
            </a:endParaRPr>
          </a:p>
        </p:txBody>
      </p:sp>
      <p:sp>
        <p:nvSpPr>
          <p:cNvPr id="992" name="Shape 99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69866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Shape 996"/>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7" name="Shape 99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Lucida Sans"/>
              <a:ea typeface="Lucida Sans"/>
              <a:cs typeface="Lucida Sans"/>
              <a:sym typeface="Lucida Sans"/>
            </a:endParaRPr>
          </a:p>
        </p:txBody>
      </p:sp>
      <p:sp>
        <p:nvSpPr>
          <p:cNvPr id="998" name="Shape 998"/>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16</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858357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Shape 100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4" name="Shape 100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lang="en-US" sz="1200" b="0" i="0" u="none" strike="noStrike" cap="none" dirty="0">
              <a:solidFill>
                <a:schemeClr val="dk1"/>
              </a:solidFill>
              <a:latin typeface="Lucida Sans"/>
              <a:ea typeface="Lucida Sans"/>
              <a:cs typeface="Lucida Sans"/>
              <a:sym typeface="Lucida Sans"/>
            </a:endParaRPr>
          </a:p>
        </p:txBody>
      </p:sp>
      <p:sp>
        <p:nvSpPr>
          <p:cNvPr id="1005" name="Shape 1005"/>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17</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339549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Shape 1010"/>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1" name="Shape 101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Lucida Sans"/>
              <a:buNone/>
            </a:pPr>
            <a:r>
              <a:rPr lang="en-US" sz="1200" b="0" i="0" u="none" strike="noStrike" cap="none" dirty="0">
                <a:solidFill>
                  <a:schemeClr val="dk1"/>
                </a:solidFill>
                <a:latin typeface="Lucida Sans"/>
                <a:ea typeface="Lucida Sans"/>
                <a:cs typeface="Lucida Sans"/>
                <a:sym typeface="Lucida Sans"/>
              </a:rPr>
              <a:t>Let’s take a few minutes to review and ponder the task shown here. </a:t>
            </a:r>
            <a:endParaRPr lang="en-US" sz="1200" b="0" i="0" u="none" strike="noStrike" cap="none" dirty="0" smtClean="0">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ct val="25000"/>
              <a:buFont typeface="Lucida Sans"/>
              <a:buNone/>
            </a:pPr>
            <a:r>
              <a:rPr lang="en-US" sz="1200" b="0" i="0" u="none" strike="noStrike" cap="none" dirty="0" smtClean="0">
                <a:solidFill>
                  <a:schemeClr val="dk1"/>
                </a:solidFill>
                <a:latin typeface="Lucida Sans"/>
                <a:ea typeface="Lucida Sans"/>
                <a:cs typeface="Lucida Sans"/>
                <a:sym typeface="Lucida Sans"/>
              </a:rPr>
              <a:t>Now </a:t>
            </a:r>
            <a:r>
              <a:rPr lang="en-US" sz="1200" b="0" i="0" u="none" strike="noStrike" cap="none" dirty="0">
                <a:solidFill>
                  <a:schemeClr val="dk1"/>
                </a:solidFill>
                <a:latin typeface="Lucida Sans"/>
                <a:ea typeface="Lucida Sans"/>
                <a:cs typeface="Lucida Sans"/>
                <a:sym typeface="Lucida Sans"/>
              </a:rPr>
              <a:t>look at the evidence the student has provided, this time in writing.</a:t>
            </a: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Lucida Sans"/>
                <a:ea typeface="Lucida Sans"/>
                <a:cs typeface="Lucida Sans"/>
                <a:sym typeface="Lucida Sans"/>
              </a:rPr>
              <a:t>What’s going on here? Student has procedural understanding and was able to decode the application situation. Is there a piece of conceptual understanding that is missing since there is no equation? Would this child need small group intervention or is this something the teacher can check for during whole group instruction? </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Lucida Sans"/>
                <a:ea typeface="Lucida Sans"/>
                <a:cs typeface="Lucida Sans"/>
                <a:sym typeface="Lucida Sans"/>
              </a:rPr>
              <a:t>Given this information, there are decisions to make. Do I have enough information from other sources to know the needs of the students? Do I need to follow up by asking some questions? Would written descriptive feedback and an opportunity to revise/complete work be enough? </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Lucida Sans"/>
                <a:ea typeface="Lucida Sans"/>
                <a:cs typeface="Lucida Sans"/>
                <a:sym typeface="Lucida Sans"/>
              </a:rPr>
              <a:t>It sounds like a lot of possible paths to consider.  There are, and optimistically let's celebrate that the student evidence allows the teacher to consider instructional decisions and meeting the needs of the learner. Other tasks would not illuminate the considerations to make when thinking about how to support this learner.</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Lucida Sans"/>
              <a:ea typeface="Lucida Sans"/>
              <a:cs typeface="Lucida Sans"/>
              <a:sym typeface="Lucida Sans"/>
            </a:endParaRPr>
          </a:p>
          <a:p>
            <a:pPr marL="0" marR="0" lvl="0" indent="0" algn="l" rtl="0">
              <a:spcBef>
                <a:spcPts val="0"/>
              </a:spcBef>
              <a:buClr>
                <a:schemeClr val="dk1"/>
              </a:buClr>
              <a:buSzPct val="25000"/>
              <a:buFont typeface="Arial"/>
              <a:buNone/>
            </a:pPr>
            <a:endParaRPr sz="1200" b="0" i="0" u="none" strike="noStrike" cap="none" dirty="0">
              <a:solidFill>
                <a:schemeClr val="dk1"/>
              </a:solidFill>
              <a:latin typeface="Lucida Sans"/>
              <a:ea typeface="Lucida Sans"/>
              <a:cs typeface="Lucida Sans"/>
              <a:sym typeface="Lucida Sans"/>
            </a:endParaRPr>
          </a:p>
        </p:txBody>
      </p:sp>
      <p:sp>
        <p:nvSpPr>
          <p:cNvPr id="1012" name="Shape 101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18</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2376318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Shape 101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0" name="Shape 102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Lucida Sans"/>
              <a:buNone/>
            </a:pPr>
            <a:r>
              <a:rPr lang="en-US" sz="1200" b="0" i="0" u="none" strike="noStrike" cap="none">
                <a:solidFill>
                  <a:schemeClr val="dk1"/>
                </a:solidFill>
                <a:latin typeface="Lucida Sans"/>
                <a:ea typeface="Lucida Sans"/>
                <a:cs typeface="Lucida Sans"/>
                <a:sym typeface="Lucida Sans"/>
              </a:rPr>
              <a:t>So, where do I go when I have given tasks and need a little more guidance about possible student misunderstandings? </a:t>
            </a:r>
          </a:p>
          <a:p>
            <a:pPr marL="0" marR="0" lvl="0" indent="0" algn="l" rtl="0">
              <a:spcBef>
                <a:spcPts val="0"/>
              </a:spcBef>
              <a:spcAft>
                <a:spcPts val="0"/>
              </a:spcAft>
              <a:buClr>
                <a:schemeClr val="dk1"/>
              </a:buClr>
              <a:buSzPct val="25000"/>
              <a:buFont typeface="Lucida Sans"/>
              <a:buNone/>
            </a:pPr>
            <a:r>
              <a:rPr lang="en-US" sz="1200" b="0" i="0" u="none" strike="noStrike" cap="none">
                <a:solidFill>
                  <a:schemeClr val="dk1"/>
                </a:solidFill>
                <a:latin typeface="Lucida Sans"/>
                <a:ea typeface="Lucida Sans"/>
                <a:cs typeface="Lucida Sans"/>
                <a:sym typeface="Lucida Sans"/>
              </a:rPr>
              <a:t>One tool that can support your work, especially as you think about tracing back to prerequisite knowledge, is the Coherence Map. </a:t>
            </a:r>
          </a:p>
          <a:p>
            <a:pPr marL="0" marR="0" lvl="0" indent="0" algn="l" rtl="0">
              <a:spcBef>
                <a:spcPts val="0"/>
              </a:spcBef>
              <a:buClr>
                <a:schemeClr val="dk1"/>
              </a:buClr>
              <a:buSzPct val="25000"/>
              <a:buFont typeface="Lucida Sans"/>
              <a:buNone/>
            </a:pPr>
            <a:r>
              <a:rPr lang="en-US" sz="1200" b="0" i="0" u="none" strike="noStrike" cap="none">
                <a:solidFill>
                  <a:schemeClr val="dk1"/>
                </a:solidFill>
                <a:latin typeface="Lucida Sans"/>
                <a:ea typeface="Lucida Sans"/>
                <a:cs typeface="Lucida Sans"/>
                <a:sym typeface="Lucida Sans"/>
              </a:rPr>
              <a:t>This resource allows you to dig into a standard and some additional resources. When you select a standard in the Coherence Map, it may be one  that you are working on, planning for, or where you have observed students struggling or grappling with misunderstandings. Say I’m clicking in  to grade 6 the standard I’ve selected will be my home standard and a path will appear,like the one shown here, where you are shown how the standards connect.  These connections could be other standards within the grade, allowing you to build coherence within grade level universal instruction time. Or the connections shown may be outside of the grade level, from prior grades, illustrating how you can strengthen unfinished learning within whole or small group instruction.  </a:t>
            </a:r>
          </a:p>
        </p:txBody>
      </p:sp>
      <p:sp>
        <p:nvSpPr>
          <p:cNvPr id="1021" name="Shape 1021"/>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19</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387058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Shape 8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1" name="Shape 8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892" name="Shape 8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2</a:t>
            </a:fld>
            <a:endParaRPr lang="en-US"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3229232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Shape 102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8" name="Shape 102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Lucida Sans"/>
              <a:buNone/>
            </a:pPr>
            <a:endParaRPr lang="en-US" sz="1200" b="0" i="0" u="none" strike="noStrike" cap="none" dirty="0">
              <a:solidFill>
                <a:schemeClr val="dk1"/>
              </a:solidFill>
              <a:latin typeface="Lucida Sans"/>
              <a:ea typeface="Lucida Sans"/>
              <a:cs typeface="Lucida Sans"/>
              <a:sym typeface="Lucida Sans"/>
            </a:endParaRPr>
          </a:p>
        </p:txBody>
      </p:sp>
      <p:sp>
        <p:nvSpPr>
          <p:cNvPr id="1029" name="Shape 1029"/>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20</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884415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Shape 103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4" name="Shape 103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lnSpc>
                <a:spcPct val="138000"/>
              </a:lnSpc>
              <a:spcBef>
                <a:spcPts val="0"/>
              </a:spcBef>
              <a:spcAft>
                <a:spcPts val="0"/>
              </a:spcAft>
              <a:buClr>
                <a:schemeClr val="dk1"/>
              </a:buClr>
              <a:buSzPct val="25000"/>
              <a:buFont typeface="Lucida Sans"/>
              <a:buNone/>
            </a:pPr>
            <a:r>
              <a:rPr lang="en-US" sz="1000" b="0" i="0" u="none" strike="noStrike" cap="none">
                <a:solidFill>
                  <a:schemeClr val="dk1"/>
                </a:solidFill>
                <a:highlight>
                  <a:srgbClr val="FFFFFF"/>
                </a:highlight>
                <a:latin typeface="Lucida Sans"/>
                <a:ea typeface="Lucida Sans"/>
                <a:cs typeface="Lucida Sans"/>
                <a:sym typeface="Lucida Sans"/>
              </a:rPr>
              <a:t>Co-created with Chrissy Allison, Director, Math Professional Learning at ANet</a:t>
            </a:r>
          </a:p>
          <a:p>
            <a:pPr marL="0" marR="0" lvl="0" indent="0" algn="l" rtl="0">
              <a:lnSpc>
                <a:spcPct val="138000"/>
              </a:lnSpc>
              <a:spcBef>
                <a:spcPts val="0"/>
              </a:spcBef>
              <a:spcAft>
                <a:spcPts val="0"/>
              </a:spcAft>
              <a:buClr>
                <a:schemeClr val="dk1"/>
              </a:buClr>
              <a:buSzPct val="25000"/>
              <a:buFont typeface="Arial"/>
              <a:buNone/>
            </a:pPr>
            <a:r>
              <a:rPr lang="en-US" sz="1000" b="0" i="0" u="none" strike="noStrike" cap="none">
                <a:solidFill>
                  <a:schemeClr val="dk1"/>
                </a:solidFill>
                <a:highlight>
                  <a:srgbClr val="FFFFFF"/>
                </a:highlight>
                <a:latin typeface="Lucida Sans"/>
                <a:ea typeface="Lucida Sans"/>
                <a:cs typeface="Lucida Sans"/>
                <a:sym typeface="Lucida Sans"/>
              </a:rPr>
              <a:t>Process:</a:t>
            </a:r>
          </a:p>
          <a:p>
            <a:pPr marL="457200" marR="0" lvl="0" indent="-292100" algn="l" rtl="0">
              <a:lnSpc>
                <a:spcPct val="120000"/>
              </a:lnSpc>
              <a:spcBef>
                <a:spcPts val="0"/>
              </a:spcBef>
              <a:spcAft>
                <a:spcPts val="0"/>
              </a:spcAft>
              <a:buClr>
                <a:schemeClr val="dk1"/>
              </a:buClr>
              <a:buSzPct val="100000"/>
              <a:buFont typeface="Lucida Sans"/>
              <a:buAutoNum type="arabicPeriod"/>
            </a:pPr>
            <a:r>
              <a:rPr lang="en-US" sz="1000" b="0" i="0" u="none" strike="noStrike" cap="none">
                <a:solidFill>
                  <a:schemeClr val="dk1"/>
                </a:solidFill>
                <a:latin typeface="Lucida Sans"/>
                <a:ea typeface="Lucida Sans"/>
                <a:cs typeface="Lucida Sans"/>
                <a:sym typeface="Lucida Sans"/>
              </a:rPr>
              <a:t>Study standards and curriculum to deeply understand grade level expectations and connections between standards:</a:t>
            </a:r>
          </a:p>
          <a:p>
            <a:pPr marL="914400" marR="0" lvl="1" indent="-292100" algn="l" rtl="0">
              <a:lnSpc>
                <a:spcPct val="120000"/>
              </a:lnSpc>
              <a:spcBef>
                <a:spcPts val="0"/>
              </a:spcBef>
              <a:spcAft>
                <a:spcPts val="0"/>
              </a:spcAft>
              <a:buClr>
                <a:schemeClr val="dk1"/>
              </a:buClr>
              <a:buSzPct val="100000"/>
              <a:buFont typeface="Lucida Sans"/>
              <a:buAutoNum type="alphaLcPeriod"/>
            </a:pPr>
            <a:r>
              <a:rPr lang="en-US" sz="1000" b="0" i="0" u="none" strike="noStrike" cap="none">
                <a:solidFill>
                  <a:schemeClr val="dk1"/>
                </a:solidFill>
                <a:latin typeface="Lucida Sans"/>
                <a:ea typeface="Lucida Sans"/>
                <a:cs typeface="Lucida Sans"/>
                <a:sym typeface="Lucida Sans"/>
              </a:rPr>
              <a:t>What is the major work of the grade?  How do supporting and additional standards connect to or reinforce the major work?</a:t>
            </a:r>
          </a:p>
          <a:p>
            <a:pPr marL="914400" marR="0" lvl="1" indent="-292100" algn="l" rtl="0">
              <a:lnSpc>
                <a:spcPct val="120000"/>
              </a:lnSpc>
              <a:spcBef>
                <a:spcPts val="0"/>
              </a:spcBef>
              <a:spcAft>
                <a:spcPts val="0"/>
              </a:spcAft>
              <a:buClr>
                <a:schemeClr val="dk1"/>
              </a:buClr>
              <a:buSzPct val="100000"/>
              <a:buFont typeface="Lucida Sans"/>
              <a:buAutoNum type="alphaLcPeriod"/>
            </a:pPr>
            <a:r>
              <a:rPr lang="en-US" sz="1000" b="0" i="0" u="none" strike="noStrike" cap="none">
                <a:solidFill>
                  <a:schemeClr val="dk1"/>
                </a:solidFill>
                <a:latin typeface="Lucida Sans"/>
                <a:ea typeface="Lucida Sans"/>
                <a:cs typeface="Lucida Sans"/>
                <a:sym typeface="Lucida Sans"/>
              </a:rPr>
              <a:t>How do units and lessons build or progress throughout the year?</a:t>
            </a:r>
          </a:p>
          <a:p>
            <a:pPr marL="914400" marR="0" lvl="1" indent="-292100" algn="l" rtl="0">
              <a:lnSpc>
                <a:spcPct val="120000"/>
              </a:lnSpc>
              <a:spcBef>
                <a:spcPts val="0"/>
              </a:spcBef>
              <a:spcAft>
                <a:spcPts val="0"/>
              </a:spcAft>
              <a:buClr>
                <a:schemeClr val="dk1"/>
              </a:buClr>
              <a:buSzPct val="100000"/>
              <a:buFont typeface="Lucida Sans"/>
              <a:buAutoNum type="alphaLcPeriod"/>
            </a:pPr>
            <a:r>
              <a:rPr lang="en-US" sz="1000" b="0" i="0" u="none" strike="noStrike" cap="none">
                <a:solidFill>
                  <a:schemeClr val="dk1"/>
                </a:solidFill>
                <a:latin typeface="Lucida Sans"/>
                <a:ea typeface="Lucida Sans"/>
                <a:cs typeface="Lucida Sans"/>
                <a:sym typeface="Lucida Sans"/>
              </a:rPr>
              <a:t>What are some of the major prerequisite knowledge, skills, and understandings students will need to be successful?</a:t>
            </a:r>
          </a:p>
          <a:p>
            <a:pPr marL="457200" marR="0" lvl="0" indent="-292100" algn="l" rtl="0">
              <a:lnSpc>
                <a:spcPct val="120000"/>
              </a:lnSpc>
              <a:spcBef>
                <a:spcPts val="0"/>
              </a:spcBef>
              <a:spcAft>
                <a:spcPts val="0"/>
              </a:spcAft>
              <a:buClr>
                <a:schemeClr val="dk1"/>
              </a:buClr>
              <a:buSzPct val="100000"/>
              <a:buFont typeface="Lucida Sans"/>
              <a:buAutoNum type="arabicPeriod"/>
            </a:pPr>
            <a:r>
              <a:rPr lang="en-US" sz="1000" b="0" i="0" u="none" strike="noStrike" cap="none">
                <a:solidFill>
                  <a:schemeClr val="dk1"/>
                </a:solidFill>
                <a:latin typeface="Lucida Sans"/>
                <a:ea typeface="Lucida Sans"/>
                <a:cs typeface="Lucida Sans"/>
                <a:sym typeface="Lucida Sans"/>
              </a:rPr>
              <a:t>Diagnose students’ current knowledge, skills, and understanding.  </a:t>
            </a:r>
          </a:p>
          <a:p>
            <a:pPr marL="914400" marR="0" lvl="1" indent="-292100" algn="l" rtl="0">
              <a:lnSpc>
                <a:spcPct val="120000"/>
              </a:lnSpc>
              <a:spcBef>
                <a:spcPts val="0"/>
              </a:spcBef>
              <a:spcAft>
                <a:spcPts val="0"/>
              </a:spcAft>
              <a:buClr>
                <a:schemeClr val="dk1"/>
              </a:buClr>
              <a:buSzPct val="100000"/>
              <a:buFont typeface="Lucida Sans"/>
              <a:buAutoNum type="alphaLcPeriod"/>
            </a:pPr>
            <a:r>
              <a:rPr lang="en-US" sz="1000" b="0" i="0" u="none" strike="noStrike" cap="none">
                <a:solidFill>
                  <a:srgbClr val="222222"/>
                </a:solidFill>
                <a:highlight>
                  <a:srgbClr val="FFFFFF"/>
                </a:highlight>
                <a:latin typeface="Lucida Sans"/>
                <a:ea typeface="Lucida Sans"/>
                <a:cs typeface="Lucida Sans"/>
                <a:sym typeface="Lucida Sans"/>
              </a:rPr>
              <a:t>What can and can’t they do?</a:t>
            </a:r>
          </a:p>
          <a:p>
            <a:pPr marL="914400" marR="0" lvl="1" indent="-292100" algn="l" rtl="0">
              <a:lnSpc>
                <a:spcPct val="120000"/>
              </a:lnSpc>
              <a:spcBef>
                <a:spcPts val="0"/>
              </a:spcBef>
              <a:spcAft>
                <a:spcPts val="0"/>
              </a:spcAft>
              <a:buClr>
                <a:schemeClr val="dk1"/>
              </a:buClr>
              <a:buSzPct val="100000"/>
              <a:buFont typeface="Lucida Sans"/>
              <a:buAutoNum type="alphaLcPeriod"/>
            </a:pPr>
            <a:r>
              <a:rPr lang="en-US" sz="1000" b="0" i="0" u="none" strike="noStrike" cap="none">
                <a:solidFill>
                  <a:srgbClr val="222222"/>
                </a:solidFill>
                <a:highlight>
                  <a:srgbClr val="FFFFFF"/>
                </a:highlight>
                <a:latin typeface="Lucida Sans"/>
                <a:ea typeface="Lucida Sans"/>
                <a:cs typeface="Lucida Sans"/>
                <a:sym typeface="Lucida Sans"/>
              </a:rPr>
              <a:t>How many?  Which students?</a:t>
            </a:r>
          </a:p>
          <a:p>
            <a:pPr marL="457200" marR="0" lvl="0" indent="-292100" algn="l" rtl="0">
              <a:lnSpc>
                <a:spcPct val="120000"/>
              </a:lnSpc>
              <a:spcBef>
                <a:spcPts val="0"/>
              </a:spcBef>
              <a:spcAft>
                <a:spcPts val="0"/>
              </a:spcAft>
              <a:buClr>
                <a:schemeClr val="dk1"/>
              </a:buClr>
              <a:buSzPct val="100000"/>
              <a:buFont typeface="Lucida Sans"/>
              <a:buAutoNum type="arabicPeriod"/>
            </a:pPr>
            <a:r>
              <a:rPr lang="en-US" sz="1000" b="0" i="0" u="none" strike="noStrike" cap="none">
                <a:solidFill>
                  <a:schemeClr val="dk1"/>
                </a:solidFill>
                <a:latin typeface="Lucida Sans"/>
                <a:ea typeface="Lucida Sans"/>
                <a:cs typeface="Lucida Sans"/>
                <a:sym typeface="Lucida Sans"/>
              </a:rPr>
              <a:t>Create an action plan to bridge the gap.  </a:t>
            </a:r>
          </a:p>
          <a:p>
            <a:pPr marL="914400" marR="0" lvl="1" indent="-292100" algn="l" rtl="0">
              <a:lnSpc>
                <a:spcPct val="120000"/>
              </a:lnSpc>
              <a:spcBef>
                <a:spcPts val="0"/>
              </a:spcBef>
              <a:spcAft>
                <a:spcPts val="0"/>
              </a:spcAft>
              <a:buClr>
                <a:schemeClr val="dk1"/>
              </a:buClr>
              <a:buSzPct val="100000"/>
              <a:buFont typeface="Lucida Sans"/>
              <a:buAutoNum type="alphaLcPeriod"/>
            </a:pPr>
            <a:r>
              <a:rPr lang="en-US" sz="1000" b="0" i="0" u="none" strike="noStrike" cap="none">
                <a:solidFill>
                  <a:srgbClr val="222222"/>
                </a:solidFill>
                <a:highlight>
                  <a:srgbClr val="FFFFFF"/>
                </a:highlight>
                <a:latin typeface="Lucida Sans"/>
                <a:ea typeface="Lucida Sans"/>
                <a:cs typeface="Lucida Sans"/>
                <a:sym typeface="Lucida Sans"/>
              </a:rPr>
              <a:t>How imperative is it for the upcoming content?</a:t>
            </a:r>
          </a:p>
          <a:p>
            <a:pPr marL="914400" marR="0" lvl="1" indent="-292100" algn="l" rtl="0">
              <a:lnSpc>
                <a:spcPct val="120000"/>
              </a:lnSpc>
              <a:spcBef>
                <a:spcPts val="0"/>
              </a:spcBef>
              <a:spcAft>
                <a:spcPts val="0"/>
              </a:spcAft>
              <a:buClr>
                <a:schemeClr val="dk1"/>
              </a:buClr>
              <a:buSzPct val="100000"/>
              <a:buFont typeface="Lucida Sans"/>
              <a:buAutoNum type="alphaLcPeriod"/>
            </a:pPr>
            <a:r>
              <a:rPr lang="en-US" sz="1000" b="0" i="0" u="none" strike="noStrike" cap="none">
                <a:solidFill>
                  <a:schemeClr val="dk1"/>
                </a:solidFill>
                <a:latin typeface="Lucida Sans"/>
                <a:ea typeface="Lucida Sans"/>
                <a:cs typeface="Lucida Sans"/>
                <a:sym typeface="Lucida Sans"/>
              </a:rPr>
              <a:t>Who needs it and when will we do it?  (Consider how it fits within MTSS)</a:t>
            </a:r>
          </a:p>
          <a:p>
            <a:pPr marL="914400" marR="0" lvl="1" indent="-292100" algn="l" rtl="0">
              <a:lnSpc>
                <a:spcPct val="120000"/>
              </a:lnSpc>
              <a:spcBef>
                <a:spcPts val="0"/>
              </a:spcBef>
              <a:spcAft>
                <a:spcPts val="0"/>
              </a:spcAft>
              <a:buClr>
                <a:schemeClr val="dk1"/>
              </a:buClr>
              <a:buSzPct val="100000"/>
              <a:buFont typeface="Lucida Sans"/>
              <a:buAutoNum type="alphaLcPeriod"/>
            </a:pPr>
            <a:r>
              <a:rPr lang="en-US" sz="1000" b="0" i="0" u="none" strike="noStrike" cap="none">
                <a:solidFill>
                  <a:schemeClr val="dk1"/>
                </a:solidFill>
                <a:latin typeface="Lucida Sans"/>
                <a:ea typeface="Lucida Sans"/>
                <a:cs typeface="Lucida Sans"/>
                <a:sym typeface="Lucida Sans"/>
              </a:rPr>
              <a:t>Find and plan the instructional activities</a:t>
            </a:r>
          </a:p>
          <a:p>
            <a:pPr marL="0" marR="0" lvl="0" indent="0" algn="l" rtl="0">
              <a:lnSpc>
                <a:spcPct val="115000"/>
              </a:lnSpc>
              <a:spcBef>
                <a:spcPts val="0"/>
              </a:spcBef>
              <a:spcAft>
                <a:spcPts val="0"/>
              </a:spcAft>
              <a:buClr>
                <a:schemeClr val="dk1"/>
              </a:buClr>
              <a:buSzPct val="25000"/>
              <a:buFont typeface="Arial"/>
              <a:buNone/>
            </a:pPr>
            <a:endParaRPr sz="1000" b="0" i="0" u="none" strike="noStrike" cap="none">
              <a:solidFill>
                <a:schemeClr val="dk1"/>
              </a:solidFill>
              <a:latin typeface="Lucida Sans"/>
              <a:ea typeface="Lucida Sans"/>
              <a:cs typeface="Lucida Sans"/>
              <a:sym typeface="Lucida Sans"/>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1035" name="Shape 1035"/>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21</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541483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3" name="Shape 104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1044" name="Shape 104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22</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218040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Shape 105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4" name="Shape 105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Lucida Sans"/>
              <a:buNone/>
            </a:pPr>
            <a:r>
              <a:rPr lang="en-US" sz="1200" b="0" i="0" u="none" strike="noStrike" cap="none">
                <a:solidFill>
                  <a:schemeClr val="dk1"/>
                </a:solidFill>
                <a:latin typeface="Lucida Sans"/>
                <a:ea typeface="Lucida Sans"/>
                <a:cs typeface="Lucida Sans"/>
                <a:sym typeface="Lucida Sans"/>
              </a:rPr>
              <a:t>On your screen the left half of flowchart was about action steps whole class support.Let’s say the majority of  students in the 3rd grade class  are struggling to become fluent.  We start with the standards. Putting the fluency standard 3.OA.C.7 in the Coherence Map, the teachers gets the following connections, shown on the slide. We see strong connections to work within grade 3 as well as in future  grades 4, 5, and 6. As major content of grade 3, we can click on any of these boxes/standards and get additional resources, lessons, tasks, assessment items to supplement instruction. This is information for planning the remainder of the year and supporting fluency. </a:t>
            </a:r>
          </a:p>
        </p:txBody>
      </p:sp>
      <p:sp>
        <p:nvSpPr>
          <p:cNvPr id="1055" name="Shape 1055"/>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23</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1948129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Shape 106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2" name="Shape 1062"/>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Lucida Sans"/>
              <a:buNone/>
            </a:pPr>
            <a:r>
              <a:rPr lang="en-US" sz="1200" b="0" i="0" u="none" strike="noStrike" cap="none">
                <a:solidFill>
                  <a:schemeClr val="dk1"/>
                </a:solidFill>
                <a:latin typeface="Lucida Sans"/>
                <a:ea typeface="Lucida Sans"/>
                <a:cs typeface="Lucida Sans"/>
                <a:sym typeface="Lucida Sans"/>
              </a:rPr>
              <a:t>The right half of support flow chart, on your screen, from a few slides ago, addresses a smaller number of students still struggling. Using the third grade example from before say that I have been working to incorporate fluency throughout universal instruction. However, there remain students who are not progressing with fluency. As I gather evidence from other tasks, use diagnostic information, I can also use the Coherence Map. Here, I may have pinpointed that the students are struggling to make sense of the meaning of multiplication, 3.OA.A.1. The Coherence Map gives me a path of previous content along with lessons, activities and assessment items that I can use with the small group and support all of the learners. </a:t>
            </a:r>
          </a:p>
        </p:txBody>
      </p:sp>
      <p:sp>
        <p:nvSpPr>
          <p:cNvPr id="1063" name="Shape 1063"/>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24</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1735931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Shape 106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8" name="Shape 106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Lucida Sans"/>
              <a:buNone/>
            </a:pPr>
            <a:r>
              <a:rPr lang="en-US" sz="1200" b="0" i="0" u="none" strike="noStrike" cap="none">
                <a:solidFill>
                  <a:schemeClr val="dk1"/>
                </a:solidFill>
                <a:latin typeface="Lucida Sans"/>
                <a:ea typeface="Lucida Sans"/>
                <a:cs typeface="Lucida Sans"/>
                <a:sym typeface="Lucida Sans"/>
              </a:rPr>
              <a:t>With ANet we have been talking about common missteps and possible recommendations we’ve seen. If you think there are revisions or additions to the list, please reach out.  </a:t>
            </a:r>
          </a:p>
          <a:p>
            <a:pPr marL="0" marR="0" lvl="0" indent="0" algn="l" rtl="0">
              <a:spcBef>
                <a:spcPts val="0"/>
              </a:spcBef>
              <a:buClr>
                <a:schemeClr val="dk1"/>
              </a:buClr>
              <a:buSzPct val="25000"/>
              <a:buFont typeface="Lucida Sans"/>
              <a:buNone/>
            </a:pPr>
            <a:r>
              <a:rPr lang="en-US" sz="1200" b="0" i="0" u="none" strike="noStrike" cap="none">
                <a:solidFill>
                  <a:schemeClr val="dk1"/>
                </a:solidFill>
                <a:latin typeface="Lucida Sans"/>
                <a:ea typeface="Lucida Sans"/>
                <a:cs typeface="Lucida Sans"/>
                <a:sym typeface="Lucida Sans"/>
              </a:rPr>
              <a:t>Talk through these in the context of supporting all learners and being strategic (strategic as a strategy!)</a:t>
            </a:r>
          </a:p>
        </p:txBody>
      </p:sp>
      <p:sp>
        <p:nvSpPr>
          <p:cNvPr id="1069" name="Shape 1069"/>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25</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2232947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Shape 107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1075" name="Shape 107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75758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Shape 1079"/>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Lucida Sans"/>
              <a:ea typeface="Lucida Sans"/>
              <a:cs typeface="Lucida Sans"/>
              <a:sym typeface="Lucida Sans"/>
            </a:endParaRPr>
          </a:p>
        </p:txBody>
      </p:sp>
      <p:sp>
        <p:nvSpPr>
          <p:cNvPr id="1080" name="Shape 1080"/>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19989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Shape 10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5" name="Shape 10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Lucida Sans"/>
              <a:ea typeface="Lucida Sans"/>
              <a:cs typeface="Lucida Sans"/>
              <a:sym typeface="Lucida Sans"/>
            </a:endParaRPr>
          </a:p>
        </p:txBody>
      </p:sp>
      <p:sp>
        <p:nvSpPr>
          <p:cNvPr id="1086" name="Shape 10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28</a:t>
            </a:fld>
            <a:endParaRPr lang="en-US"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2798779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Shape 109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5" name="Shape 109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Lucida Sans"/>
              <a:ea typeface="Lucida Sans"/>
              <a:cs typeface="Lucida Sans"/>
              <a:sym typeface="Lucida Sans"/>
            </a:endParaRPr>
          </a:p>
        </p:txBody>
      </p:sp>
      <p:sp>
        <p:nvSpPr>
          <p:cNvPr id="1096" name="Shape 1096"/>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29</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44227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Shape 8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8" name="Shape 8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899" name="Shape 8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3</a:t>
            </a:fld>
            <a:endParaRPr lang="en-US"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1420538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Shape 110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3" name="Shape 110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Lucida Sans"/>
              <a:buNone/>
            </a:pPr>
            <a:r>
              <a:rPr lang="en-US" sz="1200" b="0" i="0" u="none" strike="noStrike" cap="none" dirty="0">
                <a:solidFill>
                  <a:schemeClr val="dk1"/>
                </a:solidFill>
                <a:latin typeface="Lucida Sans"/>
                <a:ea typeface="Lucida Sans"/>
                <a:cs typeface="Lucida Sans"/>
                <a:sym typeface="Lucida Sans"/>
              </a:rPr>
              <a:t>Research in the area of struggling learners in math identifies these six issues as having the greatest impact on learning of mathematics.  MA’s Executive Office of Education did work around this research in order to contribute to their implementation of RTI, specifically to </a:t>
            </a:r>
            <a:r>
              <a:rPr lang="en-US" sz="1000" b="0" i="0" u="none" strike="noStrike" cap="none" dirty="0">
                <a:solidFill>
                  <a:srgbClr val="222222"/>
                </a:solidFill>
                <a:highlight>
                  <a:srgbClr val="FFFFFF"/>
                </a:highlight>
                <a:latin typeface="Lucida Sans"/>
                <a:ea typeface="Lucida Sans"/>
                <a:cs typeface="Lucida Sans"/>
                <a:sym typeface="Lucida Sans"/>
              </a:rPr>
              <a:t>increase teacher’s understanding of both mathematics and of the variability of learners in the classroom, enabling them to support educators in meeting the needs of all students.</a:t>
            </a:r>
            <a:r>
              <a:rPr lang="en-US" sz="1200" b="0" i="0" u="none" strike="noStrike" cap="none" dirty="0">
                <a:solidFill>
                  <a:schemeClr val="dk1"/>
                </a:solidFill>
                <a:latin typeface="Lucida Sans"/>
                <a:ea typeface="Lucida Sans"/>
                <a:cs typeface="Lucida Sans"/>
                <a:sym typeface="Lucida Sans"/>
              </a:rPr>
              <a:t>  This work focused teachers</a:t>
            </a:r>
            <a:r>
              <a:rPr lang="en-US" sz="1000" b="0" i="0" u="none" strike="noStrike" cap="none" dirty="0">
                <a:solidFill>
                  <a:srgbClr val="222222"/>
                </a:solidFill>
                <a:highlight>
                  <a:srgbClr val="FFFFFF"/>
                </a:highlight>
                <a:latin typeface="Lucida Sans"/>
                <a:ea typeface="Lucida Sans"/>
                <a:cs typeface="Lucida Sans"/>
                <a:sym typeface="Lucida Sans"/>
              </a:rPr>
              <a:t> on conceptual understandings and the mathematical practices that are an essential part of rigorous math expectations for all students.  By paying attention to students with disabilities when planning mathematics instruction, we as teachers will be better able to address the needs of all the learners within our classrooms.</a:t>
            </a:r>
          </a:p>
          <a:p>
            <a:pPr marL="0" marR="0" lvl="0" indent="0" algn="l" rtl="0">
              <a:spcBef>
                <a:spcPts val="0"/>
              </a:spcBef>
              <a:spcAft>
                <a:spcPts val="0"/>
              </a:spcAft>
              <a:buClr>
                <a:schemeClr val="dk1"/>
              </a:buClr>
              <a:buSzPct val="25000"/>
              <a:buFont typeface="Calibri"/>
              <a:buNone/>
            </a:pPr>
            <a:endParaRPr sz="1000" b="0" i="0" u="none" strike="noStrike" cap="none" dirty="0">
              <a:solidFill>
                <a:srgbClr val="222222"/>
              </a:solidFill>
              <a:highlight>
                <a:srgbClr val="FFFFFF"/>
              </a:highlight>
              <a:latin typeface="Lucida Sans"/>
              <a:ea typeface="Lucida Sans"/>
              <a:cs typeface="Lucida Sans"/>
              <a:sym typeface="Lucida Sans"/>
            </a:endParaRPr>
          </a:p>
          <a:p>
            <a:pPr marL="0" marR="0" lvl="0" indent="0" algn="l" rtl="0">
              <a:spcBef>
                <a:spcPts val="0"/>
              </a:spcBef>
              <a:spcAft>
                <a:spcPts val="0"/>
              </a:spcAft>
              <a:buClr>
                <a:srgbClr val="222222"/>
              </a:buClr>
              <a:buSzPct val="25000"/>
              <a:buFont typeface="Lucida Sans"/>
              <a:buNone/>
            </a:pPr>
            <a:r>
              <a:rPr lang="en-US" sz="1000" b="0" i="0" u="none" strike="noStrike" cap="none" dirty="0">
                <a:solidFill>
                  <a:srgbClr val="222222"/>
                </a:solidFill>
                <a:highlight>
                  <a:srgbClr val="FFFFFF"/>
                </a:highlight>
                <a:latin typeface="Lucida Sans"/>
                <a:ea typeface="Lucida Sans"/>
                <a:cs typeface="Lucida Sans"/>
                <a:sym typeface="Lucida Sans"/>
              </a:rPr>
              <a:t>Two of the demands and difficulties I see most frequently within my work is conceptual understanding and visual-spatial processing.</a:t>
            </a:r>
          </a:p>
          <a:p>
            <a:pPr marL="0" marR="0" lvl="0" indent="0" algn="l" rtl="0">
              <a:spcBef>
                <a:spcPts val="0"/>
              </a:spcBef>
              <a:spcAft>
                <a:spcPts val="0"/>
              </a:spcAft>
              <a:buClr>
                <a:schemeClr val="dk1"/>
              </a:buClr>
              <a:buSzPct val="25000"/>
              <a:buFont typeface="Calibri"/>
              <a:buNone/>
            </a:pPr>
            <a:endParaRPr sz="1000" b="0" i="0" u="none" strike="noStrike" cap="none" dirty="0">
              <a:solidFill>
                <a:srgbClr val="222222"/>
              </a:solidFill>
              <a:highlight>
                <a:srgbClr val="FFFFFF"/>
              </a:highlight>
              <a:latin typeface="Lucida Sans"/>
              <a:ea typeface="Lucida Sans"/>
              <a:cs typeface="Lucida Sans"/>
              <a:sym typeface="Lucida Sans"/>
            </a:endParaRPr>
          </a:p>
          <a:p>
            <a:pPr marL="0" marR="0" lvl="0" indent="0" algn="l" rtl="0">
              <a:spcBef>
                <a:spcPts val="0"/>
              </a:spcBef>
              <a:spcAft>
                <a:spcPts val="0"/>
              </a:spcAft>
              <a:buClr>
                <a:schemeClr val="dk1"/>
              </a:buClr>
              <a:buSzPct val="25000"/>
              <a:buFont typeface="Calibri"/>
              <a:buNone/>
            </a:pPr>
            <a:endParaRPr sz="1050" b="0" i="0" u="none" strike="noStrike" cap="none" dirty="0">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ct val="25000"/>
              <a:buFont typeface="Lucida Sans"/>
              <a:buNone/>
            </a:pPr>
            <a:r>
              <a:rPr lang="en-US" sz="1050" b="0" i="0" u="none" strike="noStrike" cap="none" dirty="0">
                <a:solidFill>
                  <a:schemeClr val="dk1"/>
                </a:solidFill>
                <a:latin typeface="Lucida Sans"/>
                <a:ea typeface="Lucida Sans"/>
                <a:cs typeface="Lucida Sans"/>
                <a:sym typeface="Lucida Sans"/>
              </a:rPr>
              <a:t>We all have those students who when provided a word problem, look it over and push it away exclaiming “I don’t get it”....they look for the solution within the numbers and often rely on the key words.  If students were able to “act out” the context with manipulatives, it would help them see how the actions can be connected to representations and eventually to abstract symbols.</a:t>
            </a:r>
          </a:p>
          <a:p>
            <a:pPr marL="0" marR="0" lvl="0" indent="0" algn="l" rtl="0">
              <a:spcBef>
                <a:spcPts val="0"/>
              </a:spcBef>
              <a:spcAft>
                <a:spcPts val="0"/>
              </a:spcAft>
              <a:buClr>
                <a:schemeClr val="dk1"/>
              </a:buClr>
              <a:buSzPct val="25000"/>
              <a:buFont typeface="Calibri"/>
              <a:buNone/>
            </a:pPr>
            <a:endParaRPr sz="1050" b="0" i="0" u="none" strike="noStrike" cap="none" dirty="0">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ct val="25000"/>
              <a:buFont typeface="Lucida Sans"/>
              <a:buNone/>
            </a:pPr>
            <a:r>
              <a:rPr lang="en-US" sz="1050" b="0" i="0" u="none" strike="noStrike" cap="none" dirty="0">
                <a:solidFill>
                  <a:schemeClr val="dk1"/>
                </a:solidFill>
                <a:latin typeface="Lucida Sans"/>
                <a:ea typeface="Lucida Sans"/>
                <a:cs typeface="Lucida Sans"/>
                <a:sym typeface="Lucida Sans"/>
              </a:rPr>
              <a:t>Representing mathematical ideas is key to understanding mathematics.   Some difficulties with such tasks are caused by a breakdown in the processing of visual information.  If we think back to the first grade sample at the beginning of this webinar who was drawing circles as individual entities.  His or her work with the 5+5+6, the 5 circles were represented in two groups side by side.   A way to begin moving this learning forward is to model representing of the 5 and 5 on a ten frame, for example, so he would be able to “see” the ten-ness inherent within that and connecting this representation to the equation 5+5 = 10.  Strengthening that visual representation for that student would lead him to the more efficient strategy of counting on and to the tens facts, which are at grade level expectation.</a:t>
            </a:r>
          </a:p>
          <a:p>
            <a:pPr marL="0" marR="0" lvl="0" indent="0" algn="l" rtl="0">
              <a:spcBef>
                <a:spcPts val="0"/>
              </a:spcBef>
              <a:spcAft>
                <a:spcPts val="0"/>
              </a:spcAft>
              <a:buClr>
                <a:schemeClr val="dk1"/>
              </a:buClr>
              <a:buSzPct val="25000"/>
              <a:buFont typeface="Calibri"/>
              <a:buNone/>
            </a:pPr>
            <a:endParaRPr sz="1050" b="0" i="0" u="none" strike="noStrike" cap="none" dirty="0">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ct val="25000"/>
              <a:buFont typeface="Calibri"/>
              <a:buNone/>
            </a:pPr>
            <a:endParaRPr sz="1050" b="0" i="0" u="none" strike="noStrike" cap="none" dirty="0">
              <a:solidFill>
                <a:schemeClr val="dk1"/>
              </a:solidFill>
              <a:latin typeface="Lucida Sans"/>
              <a:ea typeface="Lucida Sans"/>
              <a:cs typeface="Lucida Sans"/>
              <a:sym typeface="Lucida Sans"/>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Lucida Sans"/>
              <a:ea typeface="Lucida Sans"/>
              <a:cs typeface="Lucida Sans"/>
              <a:sym typeface="Lucida Sans"/>
            </a:endParaRPr>
          </a:p>
        </p:txBody>
      </p:sp>
      <p:sp>
        <p:nvSpPr>
          <p:cNvPr id="1104" name="Shape 110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30</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3756240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Shape 110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0" name="Shape 111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rgbClr val="222222"/>
              </a:buClr>
              <a:buSzPct val="25000"/>
              <a:buFont typeface="Lucida Sans"/>
              <a:buNone/>
            </a:pPr>
            <a:r>
              <a:rPr lang="en-US" sz="1000" b="0" i="0" u="none" strike="noStrike" cap="none">
                <a:solidFill>
                  <a:srgbClr val="222222"/>
                </a:solidFill>
                <a:latin typeface="Lucida Sans"/>
                <a:ea typeface="Lucida Sans"/>
                <a:cs typeface="Lucida Sans"/>
                <a:sym typeface="Lucida Sans"/>
              </a:rPr>
              <a:t>Conceptual processing </a:t>
            </a:r>
            <a:r>
              <a:rPr lang="en-US" sz="1050" b="0" i="0" u="none" strike="noStrike" cap="none">
                <a:solidFill>
                  <a:schemeClr val="dk1"/>
                </a:solidFill>
                <a:latin typeface="Lucida Sans"/>
                <a:ea typeface="Lucida Sans"/>
                <a:cs typeface="Lucida Sans"/>
                <a:sym typeface="Lucida Sans"/>
              </a:rPr>
              <a:t>involves making connections among mathematical ideas, facts, and skills, and reflecting upon and refining one’s own understanding.   Once students enter middle school, students begin to work with abstract concepts such as variables and linear functions, and make greater use of symbolic representations. Students who tend to think concretely may need additional support in order to move from concrete to abstract representations. </a:t>
            </a:r>
            <a:r>
              <a:rPr lang="en-US" sz="1200" b="0" i="0" u="none" strike="noStrike" cap="none">
                <a:solidFill>
                  <a:schemeClr val="dk1"/>
                </a:solidFill>
                <a:latin typeface="Lucida Sans"/>
                <a:ea typeface="Lucida Sans"/>
                <a:cs typeface="Lucida Sans"/>
                <a:sym typeface="Lucida Sans"/>
              </a:rPr>
              <a:t>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ct val="25000"/>
              <a:buFont typeface="Lucida Sans"/>
              <a:buNone/>
            </a:pPr>
            <a:r>
              <a:rPr lang="en-US" sz="1200" b="0" i="0" u="none" strike="noStrike" cap="none">
                <a:solidFill>
                  <a:schemeClr val="dk1"/>
                </a:solidFill>
                <a:latin typeface="Lucida Sans"/>
                <a:ea typeface="Lucida Sans"/>
                <a:cs typeface="Lucida Sans"/>
                <a:sym typeface="Lucida Sans"/>
              </a:rPr>
              <a:t>Within my role I am currently working with teachers to unpack contexts and conceptualize what a context is presenting and asking.  I start by offering a word problem without the questions.  Teachers then think about how to show the context with manipulatives.  After conceptualizing with manipulatives, teachers create pictorial representations of the concrete thinking that they just engaged with.  As a team, we share different representations and evaluate each for questions or clarity.  Then connections are made between the different representations - for example, observations may include that all representations used base ten block models, but how the numbers within the context were decomposed differently.   Once the representations are shared, the teachers go back and connect their original thinking to the procedural pathway for solving the problem.      Engaging teachers in this work has helped them begin to understand how important conceptual processing is for ALL students.  This type of activity conceptual processing  is important to do with students as well so that they can see how their thinking connects between manipulatives, pictorial representations and the abstract numbers and symbols.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1111" name="Shape 1111"/>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31</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922995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Shape 111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0" name="Shape 112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050" b="0" i="0" u="none" strike="noStrike" cap="none">
                <a:solidFill>
                  <a:schemeClr val="dk1"/>
                </a:solidFill>
                <a:latin typeface="Lucida Sans"/>
                <a:ea typeface="Lucida Sans"/>
                <a:cs typeface="Lucida Sans"/>
                <a:sym typeface="Lucida Sans"/>
              </a:rPr>
              <a:t>I’m sure that all of you have given your students a word problem, only to have the students look it over and push it away exclaiming “I don’t get it”....  in this case, many times they look for the solution within the numbers and often rely on the key words.  If students were able to “act out” the context with manipulatives, it would help them see how the actions can be connected to representations and eventually to abstract symbols.</a:t>
            </a:r>
          </a:p>
          <a:p>
            <a:pPr marL="0" marR="0" lvl="0" indent="0" algn="l" rtl="0">
              <a:spcBef>
                <a:spcPts val="0"/>
              </a:spcBef>
              <a:spcAft>
                <a:spcPts val="0"/>
              </a:spcAft>
              <a:buClr>
                <a:schemeClr val="dk1"/>
              </a:buClr>
              <a:buSzPct val="25000"/>
              <a:buFont typeface="Arial"/>
              <a:buNone/>
            </a:pPr>
            <a:endParaRPr sz="1050" b="0" i="0" u="none" strike="noStrike" cap="none">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ct val="25000"/>
              <a:buFont typeface="Arial"/>
              <a:buNone/>
            </a:pPr>
            <a:r>
              <a:rPr lang="en-US" sz="1050" b="0" i="0" u="none" strike="noStrike" cap="none">
                <a:solidFill>
                  <a:schemeClr val="dk1"/>
                </a:solidFill>
                <a:latin typeface="Lucida Sans"/>
                <a:ea typeface="Lucida Sans"/>
                <a:cs typeface="Lucida Sans"/>
                <a:sym typeface="Lucida Sans"/>
              </a:rPr>
              <a:t>Representing mathematical ideas is key to understanding mathematics.   Some difficulties with such tasks are caused by a breakdown in the processing of visual information.  If we think back to the first grade sample at the beginning of this webinar who was drawing circles as individual entities.  His or her work with the 5+5+6, the 5 circles were represented in two groups side by side.   A way to begin moving this learning forward is to model representing of the 5 and 5 on a ten frame, for example, so he would be able to “see” the ten-ness inherent within that, connecting this representation to the equation 5+5 = 10 and begin to understand and make sense of unitizing.   Strengthening that visual representation for that student would lead him from drawing all the circles and then counting all, to the more efficient strategy of counting on from 10 and ultimately to composing tens facts, which are both at that first grade expectation.</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1121" name="Shape 1121"/>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32</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1510419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Shape 112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8" name="Shape 112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just" rtl="0">
              <a:lnSpc>
                <a:spcPct val="115000"/>
              </a:lnSpc>
              <a:spcBef>
                <a:spcPts val="0"/>
              </a:spcBef>
              <a:spcAft>
                <a:spcPts val="0"/>
              </a:spcAft>
              <a:buClr>
                <a:schemeClr val="dk1"/>
              </a:buClr>
              <a:buSzPct val="25000"/>
              <a:buFont typeface="Arial"/>
              <a:buNone/>
            </a:pPr>
            <a:r>
              <a:rPr lang="en-US" sz="1100" b="0" i="0" u="none" strike="noStrike" cap="none">
                <a:solidFill>
                  <a:schemeClr val="dk1"/>
                </a:solidFill>
                <a:latin typeface="Lucida Sans"/>
                <a:ea typeface="Lucida Sans"/>
                <a:cs typeface="Lucida Sans"/>
                <a:sym typeface="Lucida Sans"/>
              </a:rPr>
              <a:t>We often get questions about strategies for ELLs and have found the resource shared here to have some concrete strategies for classroom use. </a:t>
            </a:r>
          </a:p>
          <a:p>
            <a:pPr marL="0" marR="0" lvl="0" indent="0" algn="just" rtl="0">
              <a:lnSpc>
                <a:spcPct val="115000"/>
              </a:lnSpc>
              <a:spcBef>
                <a:spcPts val="0"/>
              </a:spcBef>
              <a:spcAft>
                <a:spcPts val="0"/>
              </a:spcAft>
              <a:buClr>
                <a:schemeClr val="dk1"/>
              </a:buClr>
              <a:buSzPct val="25000"/>
              <a:buFont typeface="Arial"/>
              <a:buNone/>
            </a:pPr>
            <a:endParaRPr sz="1100" b="0" i="0" u="none" strike="noStrike" cap="none">
              <a:solidFill>
                <a:schemeClr val="dk1"/>
              </a:solidFill>
              <a:latin typeface="Lucida Sans"/>
              <a:ea typeface="Lucida Sans"/>
              <a:cs typeface="Lucida Sans"/>
              <a:sym typeface="Lucida Sans"/>
            </a:endParaRPr>
          </a:p>
          <a:p>
            <a:pPr marL="0" marR="0" lvl="0" indent="0" algn="just" rtl="0">
              <a:lnSpc>
                <a:spcPct val="115000"/>
              </a:lnSpc>
              <a:spcBef>
                <a:spcPts val="0"/>
              </a:spcBef>
              <a:spcAft>
                <a:spcPts val="0"/>
              </a:spcAft>
              <a:buClr>
                <a:schemeClr val="dk1"/>
              </a:buClr>
              <a:buSzPct val="25000"/>
              <a:buFont typeface="Arial"/>
              <a:buNone/>
            </a:pPr>
            <a:r>
              <a:rPr lang="en-US" sz="1100" b="0" i="0" u="none" strike="noStrike" cap="none">
                <a:solidFill>
                  <a:schemeClr val="dk1"/>
                </a:solidFill>
                <a:latin typeface="Lucida Sans"/>
                <a:ea typeface="Lucida Sans"/>
                <a:cs typeface="Lucida Sans"/>
                <a:sym typeface="Lucida Sans"/>
              </a:rPr>
              <a:t>To begin, tasks and assignments for ELLs and all math learners should be at a high level of cognitive demand, mathematically rigorous, on grade level, and make explicit connections between new and prior concepts. Teachers should ensure that ELLs have the opportunity to engage in </a:t>
            </a:r>
            <a:r>
              <a:rPr lang="en-US" sz="1100" b="0" i="1" u="none" strike="noStrike" cap="none">
                <a:solidFill>
                  <a:schemeClr val="dk1"/>
                </a:solidFill>
                <a:latin typeface="Lucida Sans"/>
                <a:ea typeface="Lucida Sans"/>
                <a:cs typeface="Lucida Sans"/>
                <a:sym typeface="Lucida Sans"/>
              </a:rPr>
              <a:t>productive struggle, </a:t>
            </a:r>
            <a:r>
              <a:rPr lang="en-US" sz="1100" b="0" i="0" u="none" strike="noStrike" cap="none">
                <a:solidFill>
                  <a:schemeClr val="dk1"/>
                </a:solidFill>
                <a:latin typeface="Lucida Sans"/>
                <a:ea typeface="Lucida Sans"/>
                <a:cs typeface="Lucida Sans"/>
                <a:sym typeface="Lucida Sans"/>
              </a:rPr>
              <a:t>allowing them sufficient time to make sense of a task or problem before intervening. ELLs—as well as all math learners—should be in classroom environments that make ample use of multiple modes of communication (speaking, listening, reading, writing), multiple representations (pictures, diagrams, tables, graphs, visual displays), and multiple communication settings (BRIDGING) (working with a peer, in small groups, making presentations, sharing written explanations, and critiquing the reasoning of others.) that allow students to express their mathematical reasoning, describe their solutions to problems, and develop understanding of mathematical concepts. Classroom instruction should also facilitate academic discussions focused on mathematical ideas and support exploratory and explanatory talk and writing (ALLOWING and strengthening the move from conversational to academic language). Finally, and only when necessary, teachers should strategically employ scaffolds specifically targeted to meet an individual student’s educational needs or academic difficulties, while ensuring that this scaffolding does not compromise their access to rigorous mathematics content or their development of higher order conceptual understanding. (p. 10 of article) </a:t>
            </a:r>
          </a:p>
          <a:p>
            <a:pPr marL="0" marR="0" lvl="0" indent="0" algn="l" rtl="0">
              <a:lnSpc>
                <a:spcPct val="115000"/>
              </a:lnSpc>
              <a:spcBef>
                <a:spcPts val="0"/>
              </a:spcBef>
              <a:spcAft>
                <a:spcPts val="0"/>
              </a:spcAft>
              <a:buClr>
                <a:schemeClr val="dk1"/>
              </a:buClr>
              <a:buSzPct val="25000"/>
              <a:buFont typeface="Arial"/>
              <a:buNone/>
            </a:pPr>
            <a:r>
              <a:rPr lang="en-US" sz="1100" b="0" i="0" u="none" strike="noStrike" cap="none">
                <a:solidFill>
                  <a:schemeClr val="dk1"/>
                </a:solidFill>
                <a:latin typeface="Lucida Sans"/>
                <a:ea typeface="Lucida Sans"/>
                <a:cs typeface="Lucida Sans"/>
                <a:sym typeface="Lucida Sans"/>
              </a:rPr>
              <a:t>Each of these key areas of instructional practice is considered in detail its own section in the document. </a:t>
            </a:r>
          </a:p>
          <a:p>
            <a:pPr marL="0" marR="0" lvl="0" indent="0" algn="l" rtl="0">
              <a:spcBef>
                <a:spcPts val="0"/>
              </a:spcBef>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1129" name="Shape 1129"/>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33</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3259194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Shape 113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5" name="Shape 113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rgbClr val="595959"/>
              </a:buClr>
              <a:buSzPct val="25000"/>
              <a:buFont typeface="Lucida Sans"/>
              <a:buNone/>
            </a:pPr>
            <a:r>
              <a:rPr lang="en-US" sz="1100" b="0" i="0" u="none" strike="noStrike" cap="none">
                <a:solidFill>
                  <a:srgbClr val="595959"/>
                </a:solidFill>
                <a:latin typeface="Lucida Sans"/>
                <a:ea typeface="Lucida Sans"/>
                <a:cs typeface="Lucida Sans"/>
                <a:sym typeface="Lucida Sans"/>
              </a:rPr>
              <a:t>Specifically around supporting language development, you can start with the context/content strategy.</a:t>
            </a:r>
          </a:p>
          <a:p>
            <a:pPr marL="0" marR="0" lvl="0" indent="0" algn="l" rtl="0">
              <a:spcBef>
                <a:spcPts val="440"/>
              </a:spcBef>
              <a:spcAft>
                <a:spcPts val="0"/>
              </a:spcAft>
              <a:buClr>
                <a:srgbClr val="595959"/>
              </a:buClr>
              <a:buSzPct val="25000"/>
              <a:buFont typeface="Lucida Sans"/>
              <a:buNone/>
            </a:pPr>
            <a:r>
              <a:rPr lang="en-US" sz="1100" b="0" i="0" u="none" strike="noStrike" cap="none">
                <a:solidFill>
                  <a:srgbClr val="595959"/>
                </a:solidFill>
                <a:latin typeface="Lucida Sans"/>
                <a:ea typeface="Lucida Sans"/>
                <a:cs typeface="Lucida Sans"/>
                <a:sym typeface="Lucida Sans"/>
              </a:rPr>
              <a:t>When working through tasks, investigations and stories with students in class, ask yourself the above questions about the context. There may be context support needed, examples shown, vocabulary preview or review. </a:t>
            </a:r>
          </a:p>
          <a:p>
            <a:pPr marL="0" marR="0" lvl="0" indent="0" algn="l" rtl="0">
              <a:spcBef>
                <a:spcPts val="440"/>
              </a:spcBef>
              <a:spcAft>
                <a:spcPts val="0"/>
              </a:spcAft>
              <a:buClr>
                <a:schemeClr val="dk1"/>
              </a:buClr>
              <a:buSzPct val="25000"/>
              <a:buFont typeface="Calibri"/>
              <a:buNone/>
            </a:pPr>
            <a:endParaRPr sz="1100" b="0" i="0" u="none" strike="noStrike" cap="none">
              <a:solidFill>
                <a:srgbClr val="595959"/>
              </a:solidFill>
              <a:latin typeface="Lucida Sans"/>
              <a:ea typeface="Lucida Sans"/>
              <a:cs typeface="Lucida Sans"/>
              <a:sym typeface="Lucida Sans"/>
            </a:endParaRPr>
          </a:p>
          <a:p>
            <a:pPr marL="0" marR="0" lvl="0" indent="0" algn="l" rtl="0">
              <a:spcBef>
                <a:spcPts val="440"/>
              </a:spcBef>
              <a:spcAft>
                <a:spcPts val="0"/>
              </a:spcAft>
              <a:buClr>
                <a:srgbClr val="595959"/>
              </a:buClr>
              <a:buSzPct val="25000"/>
              <a:buFont typeface="Lucida Sans"/>
              <a:buNone/>
            </a:pPr>
            <a:r>
              <a:rPr lang="en-US" sz="1100" b="0" i="0" u="none" strike="noStrike" cap="none">
                <a:solidFill>
                  <a:srgbClr val="595959"/>
                </a:solidFill>
                <a:latin typeface="Lucida Sans"/>
                <a:ea typeface="Lucida Sans"/>
                <a:cs typeface="Lucida Sans"/>
                <a:sym typeface="Lucida Sans"/>
              </a:rPr>
              <a:t>After context consider content. Now determine how and when to provide content support, specific to language. The table shows some language considerations on the left and examples on the right. </a:t>
            </a:r>
          </a:p>
          <a:p>
            <a:pPr marL="0" marR="0" lvl="0" indent="0" algn="l" rtl="0">
              <a:spcBef>
                <a:spcPts val="440"/>
              </a:spcBef>
              <a:spcAft>
                <a:spcPts val="0"/>
              </a:spcAft>
              <a:buClr>
                <a:srgbClr val="595959"/>
              </a:buClr>
              <a:buSzPct val="25000"/>
              <a:buFont typeface="Lucida Sans"/>
              <a:buNone/>
            </a:pPr>
            <a:r>
              <a:rPr lang="en-US" sz="1100" b="0" i="0" u="none" strike="noStrike" cap="none">
                <a:solidFill>
                  <a:srgbClr val="595959"/>
                </a:solidFill>
                <a:latin typeface="Lucida Sans"/>
                <a:ea typeface="Lucida Sans"/>
                <a:cs typeface="Lucida Sans"/>
                <a:sym typeface="Lucida Sans"/>
              </a:rPr>
              <a:t>It is important to examine vocabulary carefully within math class.  considering the following four areas outlined by Jennifer Bay-Williams, from University of Louisville. </a:t>
            </a:r>
          </a:p>
          <a:p>
            <a:pPr marL="0" marR="0" lvl="0" indent="0" algn="l" rtl="0">
              <a:spcBef>
                <a:spcPts val="440"/>
              </a:spcBef>
              <a:spcAft>
                <a:spcPts val="0"/>
              </a:spcAft>
              <a:buClr>
                <a:schemeClr val="dk1"/>
              </a:buClr>
              <a:buSzPct val="25000"/>
              <a:buFont typeface="Calibri"/>
              <a:buNone/>
            </a:pPr>
            <a:endParaRPr sz="1100" b="0" i="0" u="none" strike="noStrike" cap="none">
              <a:solidFill>
                <a:srgbClr val="595959"/>
              </a:solidFill>
              <a:latin typeface="Lucida Sans"/>
              <a:ea typeface="Lucida Sans"/>
              <a:cs typeface="Lucida Sans"/>
              <a:sym typeface="Lucida Sans"/>
            </a:endParaRPr>
          </a:p>
          <a:p>
            <a:pPr marL="0" marR="0" lvl="0" indent="0" algn="l" rtl="0">
              <a:spcBef>
                <a:spcPts val="440"/>
              </a:spcBef>
              <a:spcAft>
                <a:spcPts val="0"/>
              </a:spcAft>
              <a:buClr>
                <a:schemeClr val="dk1"/>
              </a:buClr>
              <a:buSzPct val="25000"/>
              <a:buFont typeface="Arial"/>
              <a:buNone/>
            </a:pPr>
            <a:r>
              <a:rPr lang="en-US" sz="1100" b="0" i="0" u="none" strike="noStrike" cap="none">
                <a:solidFill>
                  <a:srgbClr val="595959"/>
                </a:solidFill>
                <a:latin typeface="Lucida Sans"/>
                <a:ea typeface="Lucida Sans"/>
                <a:cs typeface="Lucida Sans"/>
                <a:sym typeface="Lucida Sans"/>
              </a:rPr>
              <a:t>In the article, by Jennifer Bay-Williams, from University of Louisville, there are also additional menu activities provided as an appendix. </a:t>
            </a:r>
          </a:p>
          <a:p>
            <a:pPr marL="0" marR="0" lvl="0" indent="0" algn="l" rtl="0">
              <a:spcBef>
                <a:spcPts val="0"/>
              </a:spcBef>
              <a:buClr>
                <a:schemeClr val="dk1"/>
              </a:buClr>
              <a:buSzPct val="25000"/>
              <a:buFont typeface="Calibri"/>
              <a:buNone/>
            </a:pPr>
            <a:endParaRPr sz="1100" b="0" i="0" u="none" strike="noStrike" cap="none">
              <a:solidFill>
                <a:schemeClr val="dk1"/>
              </a:solidFill>
              <a:latin typeface="Lucida Sans"/>
              <a:ea typeface="Lucida Sans"/>
              <a:cs typeface="Lucida Sans"/>
              <a:sym typeface="Lucida Sans"/>
            </a:endParaRPr>
          </a:p>
        </p:txBody>
      </p:sp>
      <p:sp>
        <p:nvSpPr>
          <p:cNvPr id="1136" name="Shape 1136"/>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34</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1783784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Shape 114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3" name="Shape 114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Lucida Sans"/>
              <a:buNone/>
            </a:pPr>
            <a:r>
              <a:rPr lang="en-US" sz="1200" b="0" i="0" u="none" strike="noStrike" cap="none">
                <a:solidFill>
                  <a:schemeClr val="dk1"/>
                </a:solidFill>
                <a:latin typeface="Lucida Sans"/>
                <a:ea typeface="Lucida Sans"/>
                <a:cs typeface="Lucida Sans"/>
                <a:sym typeface="Lucida Sans"/>
              </a:rPr>
              <a:t>On achievethecore we have many resources that can support you as you, your school and your district think about how to provide appropriate resources for all students and teachers. The Assessment Evaluation Tool (or AET)  is a rubric you can use to evaluate your current assessment system or if your district is purchasing something to use as a universal screener. You want an assessment that gives you accurate diagnostic information on the content that matters most. This tool has specific indicators to help evaluate materials along those lines. </a:t>
            </a:r>
          </a:p>
          <a:p>
            <a:pPr marL="0" marR="0" lvl="0" indent="0" algn="l" rtl="0">
              <a:spcBef>
                <a:spcPts val="0"/>
              </a:spcBef>
              <a:buClr>
                <a:schemeClr val="dk1"/>
              </a:buClr>
              <a:buSzPct val="25000"/>
              <a:buFont typeface="Lucida Sans"/>
              <a:buNone/>
            </a:pPr>
            <a:r>
              <a:rPr lang="en-US" sz="1200" b="0" i="0" u="none" strike="noStrike" cap="none">
                <a:solidFill>
                  <a:schemeClr val="dk1"/>
                </a:solidFill>
                <a:latin typeface="Lucida Sans"/>
                <a:ea typeface="Lucida Sans"/>
                <a:cs typeface="Lucida Sans"/>
                <a:sym typeface="Lucida Sans"/>
              </a:rPr>
              <a:t>Here you’ll also find the Instruction Materials Evaluation Tool (or IMET), meant to be used as a rubric to review new or existing materials. This is important since we want instruction and materials to focus on the content that matters most.  It’s easy to get side tracked by the bells and whistles that some programs offer for intervention, ELLs and struggling learners. Those extras won’t mean much though if the program is not spending the majority of time on the major work of the grade. </a:t>
            </a:r>
          </a:p>
        </p:txBody>
      </p:sp>
      <p:sp>
        <p:nvSpPr>
          <p:cNvPr id="1144" name="Shape 114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35</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1628425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Shape 1150"/>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1" name="Shape 115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Lucida Sans"/>
              <a:buNone/>
            </a:pPr>
            <a:r>
              <a:rPr lang="en-US" sz="1200" b="0" i="0" u="none" strike="noStrike" cap="none" dirty="0">
                <a:solidFill>
                  <a:schemeClr val="dk1"/>
                </a:solidFill>
                <a:latin typeface="Lucida Sans"/>
                <a:ea typeface="Lucida Sans"/>
                <a:cs typeface="Lucida Sans"/>
                <a:sym typeface="Lucida Sans"/>
              </a:rPr>
              <a:t>If you are looking for some good mini-assessments, additional problems or tasks to use in small or whole group, check out the classroom resources tab on </a:t>
            </a:r>
            <a:r>
              <a:rPr lang="en-US" sz="1200" b="0" i="0" u="none" strike="noStrike" cap="none" dirty="0" err="1">
                <a:solidFill>
                  <a:schemeClr val="dk1"/>
                </a:solidFill>
                <a:latin typeface="Lucida Sans"/>
                <a:ea typeface="Lucida Sans"/>
                <a:cs typeface="Lucida Sans"/>
                <a:sym typeface="Lucida Sans"/>
              </a:rPr>
              <a:t>atc</a:t>
            </a:r>
            <a:r>
              <a:rPr lang="en-US" sz="1200" b="0" i="0" u="none" strike="noStrike" cap="none" dirty="0">
                <a:solidFill>
                  <a:schemeClr val="dk1"/>
                </a:solidFill>
                <a:latin typeface="Lucida Sans"/>
                <a:ea typeface="Lucida Sans"/>
                <a:cs typeface="Lucida Sans"/>
                <a:sym typeface="Lucida Sans"/>
              </a:rPr>
              <a:t>.</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Lucida Sans"/>
              <a:ea typeface="Lucida Sans"/>
              <a:cs typeface="Lucida Sans"/>
              <a:sym typeface="Lucida Sans"/>
            </a:endParaRPr>
          </a:p>
        </p:txBody>
      </p:sp>
      <p:sp>
        <p:nvSpPr>
          <p:cNvPr id="1152" name="Shape 115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36</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15800424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Shape 115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8" name="Shape 115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Lucida Sans"/>
              <a:buNone/>
            </a:pPr>
            <a:endParaRPr lang="en-US" sz="1200" b="0" i="0" u="none" strike="noStrike" cap="none" dirty="0">
              <a:solidFill>
                <a:schemeClr val="dk1"/>
              </a:solidFill>
              <a:latin typeface="Lucida Sans"/>
              <a:ea typeface="Lucida Sans"/>
              <a:cs typeface="Lucida Sans"/>
              <a:sym typeface="Lucida Sans"/>
            </a:endParaRPr>
          </a:p>
        </p:txBody>
      </p:sp>
      <p:sp>
        <p:nvSpPr>
          <p:cNvPr id="1159" name="Shape 1159"/>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37</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1543777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Shape 116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Lucida Sans"/>
              <a:ea typeface="Lucida Sans"/>
              <a:cs typeface="Lucida Sans"/>
              <a:sym typeface="Lucida Sans"/>
            </a:endParaRPr>
          </a:p>
        </p:txBody>
      </p:sp>
      <p:sp>
        <p:nvSpPr>
          <p:cNvPr id="1165" name="Shape 116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2031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Shape 1169"/>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1170" name="Shape 1170"/>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2557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Shape 9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906" name="Shape 9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81073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Shape 1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5" name="Shape 1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Lucida Sans"/>
              <a:ea typeface="Lucida Sans"/>
              <a:cs typeface="Lucida Sans"/>
              <a:sym typeface="Lucida Sans"/>
            </a:endParaRPr>
          </a:p>
        </p:txBody>
      </p:sp>
      <p:sp>
        <p:nvSpPr>
          <p:cNvPr id="1176" name="Shape 11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40</a:t>
            </a:fld>
            <a:endParaRPr lang="en-US"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520561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Shape 118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3" name="Shape 118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1184" name="Shape 118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41</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3584332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Shape 1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0" name="Shape 11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1191" name="Shape 11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42</a:t>
            </a:fld>
            <a:endParaRPr lang="en-US"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39265240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Shape 119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1197" name="Shape 119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4100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Shape 9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3" name="Shape 9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914" name="Shape 9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Lucida Sans"/>
                <a:ea typeface="Lucida Sans"/>
                <a:cs typeface="Lucida Sans"/>
                <a:sym typeface="Lucida Sans"/>
              </a:rPr>
              <a:t>5</a:t>
            </a:fld>
            <a:endParaRPr lang="en-US"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158906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Shape 92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921" name="Shape 92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5822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Shape 9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7" name="Shape 9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928" name="Shape 9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7</a:t>
            </a:fld>
            <a:endParaRPr lang="en-US"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3207898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Shape 9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5" name="Shape 9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Lucida Sans"/>
              <a:ea typeface="Lucida Sans"/>
              <a:cs typeface="Lucida Sans"/>
              <a:sym typeface="Lucida Sans"/>
            </a:endParaRPr>
          </a:p>
        </p:txBody>
      </p:sp>
      <p:sp>
        <p:nvSpPr>
          <p:cNvPr id="936" name="Shape 9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8</a:t>
            </a:fld>
            <a:endParaRPr lang="en-US"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1523228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Shape 94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942" name="Shape 94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7635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0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9.jp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9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9.jp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219318" y="2982072"/>
            <a:ext cx="8619880" cy="850387"/>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 name="Shape 14"/>
          <p:cNvSpPr txBox="1">
            <a:spLocks noGrp="1"/>
          </p:cNvSpPr>
          <p:nvPr>
            <p:ph type="subTitle" idx="1"/>
          </p:nvPr>
        </p:nvSpPr>
        <p:spPr>
          <a:xfrm>
            <a:off x="219319" y="3832457"/>
            <a:ext cx="8619878" cy="792405"/>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Shape 15"/>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16" name="Shape 16"/>
          <p:cNvPicPr preferRelativeResize="0"/>
          <p:nvPr/>
        </p:nvPicPr>
        <p:blipFill rotWithShape="1">
          <a:blip r:embed="rId2">
            <a:alphaModFix/>
          </a:blip>
          <a:srcRect/>
          <a:stretch/>
        </p:blipFill>
        <p:spPr>
          <a:xfrm>
            <a:off x="304801" y="394130"/>
            <a:ext cx="2235199" cy="210147"/>
          </a:xfrm>
          <a:prstGeom prst="rect">
            <a:avLst/>
          </a:prstGeom>
          <a:noFill/>
          <a:ln>
            <a:noFill/>
          </a:ln>
        </p:spPr>
      </p:pic>
      <p:pic>
        <p:nvPicPr>
          <p:cNvPr id="17" name="Shape 17"/>
          <p:cNvPicPr preferRelativeResize="0"/>
          <p:nvPr/>
        </p:nvPicPr>
        <p:blipFill rotWithShape="1">
          <a:blip r:embed="rId3">
            <a:alphaModFix/>
          </a:blip>
          <a:srcRect/>
          <a:stretch/>
        </p:blipFill>
        <p:spPr>
          <a:xfrm>
            <a:off x="304800" y="5840889"/>
            <a:ext cx="1313901" cy="50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hart Page">
    <p:spTree>
      <p:nvGrpSpPr>
        <p:cNvPr id="1" name="Shape 75"/>
        <p:cNvGrpSpPr/>
        <p:nvPr/>
      </p:nvGrpSpPr>
      <p:grpSpPr>
        <a:xfrm>
          <a:off x="0" y="0"/>
          <a:ext cx="0" cy="0"/>
          <a:chOff x="0" y="0"/>
          <a:chExt cx="0" cy="0"/>
        </a:xfrm>
      </p:grpSpPr>
      <p:sp>
        <p:nvSpPr>
          <p:cNvPr id="76" name="Shape 76"/>
          <p:cNvSpPr>
            <a:spLocks noGrp="1"/>
          </p:cNvSpPr>
          <p:nvPr>
            <p:ph type="chart" idx="2"/>
          </p:nvPr>
        </p:nvSpPr>
        <p:spPr>
          <a:xfrm>
            <a:off x="304800" y="1575486"/>
            <a:ext cx="8534399"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8" name="Shape 78"/>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79" name="Shape 79"/>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80" name="Shape 80"/>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723"/>
        <p:cNvGrpSpPr/>
        <p:nvPr/>
      </p:nvGrpSpPr>
      <p:grpSpPr>
        <a:xfrm>
          <a:off x="0" y="0"/>
          <a:ext cx="0" cy="0"/>
          <a:chOff x="0" y="0"/>
          <a:chExt cx="0" cy="0"/>
        </a:xfrm>
      </p:grpSpPr>
      <p:pic>
        <p:nvPicPr>
          <p:cNvPr id="724" name="Shape 724" descr="GettyImages_175389704_72dpi_cropped_compressed2.jpg"/>
          <p:cNvPicPr preferRelativeResize="0"/>
          <p:nvPr/>
        </p:nvPicPr>
        <p:blipFill rotWithShape="1">
          <a:blip r:embed="rId2">
            <a:alphaModFix/>
          </a:blip>
          <a:srcRect/>
          <a:stretch/>
        </p:blipFill>
        <p:spPr>
          <a:xfrm>
            <a:off x="0" y="0"/>
            <a:ext cx="9144000" cy="4923000"/>
          </a:xfrm>
          <a:prstGeom prst="rect">
            <a:avLst/>
          </a:prstGeom>
          <a:noFill/>
          <a:ln>
            <a:noFill/>
          </a:ln>
        </p:spPr>
      </p:pic>
      <p:pic>
        <p:nvPicPr>
          <p:cNvPr id="725" name="Shape 725" descr="green_texture_compressed_crop.jpg"/>
          <p:cNvPicPr preferRelativeResize="0"/>
          <p:nvPr/>
        </p:nvPicPr>
        <p:blipFill rotWithShape="1">
          <a:blip r:embed="rId3">
            <a:alphaModFix/>
          </a:blip>
          <a:srcRect/>
          <a:stretch/>
        </p:blipFill>
        <p:spPr>
          <a:xfrm>
            <a:off x="0" y="4861542"/>
            <a:ext cx="9144000" cy="1996499"/>
          </a:xfrm>
          <a:prstGeom prst="rect">
            <a:avLst/>
          </a:prstGeom>
          <a:noFill/>
          <a:ln>
            <a:noFill/>
          </a:ln>
        </p:spPr>
      </p:pic>
      <p:sp>
        <p:nvSpPr>
          <p:cNvPr id="726" name="Shape 726"/>
          <p:cNvSpPr txBox="1">
            <a:spLocks noGrp="1"/>
          </p:cNvSpPr>
          <p:nvPr>
            <p:ph type="ctrTitle"/>
          </p:nvPr>
        </p:nvSpPr>
        <p:spPr>
          <a:xfrm>
            <a:off x="237696" y="4861542"/>
            <a:ext cx="8684100" cy="94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2800" b="0" i="0" u="none" strike="noStrike" cap="none">
                <a:solidFill>
                  <a:srgbClr val="FFFFFF"/>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727" name="Shape 727"/>
          <p:cNvSpPr txBox="1">
            <a:spLocks noGrp="1"/>
          </p:cNvSpPr>
          <p:nvPr>
            <p:ph type="subTitle" idx="1"/>
          </p:nvPr>
        </p:nvSpPr>
        <p:spPr>
          <a:xfrm>
            <a:off x="237696" y="5804044"/>
            <a:ext cx="5497199" cy="792298"/>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chemeClr val="lt1"/>
              </a:buClr>
              <a:buFont typeface="Arial"/>
              <a:buNone/>
              <a:defRPr sz="2400" b="0" i="0" u="none" strike="noStrike" cap="none">
                <a:solidFill>
                  <a:schemeClr val="lt1"/>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728" name="Shape 728" descr="ATC_logo_grey_type_1line_RGB.pdf"/>
          <p:cNvPicPr preferRelativeResize="0"/>
          <p:nvPr/>
        </p:nvPicPr>
        <p:blipFill rotWithShape="1">
          <a:blip r:embed="rId4">
            <a:alphaModFix/>
          </a:blip>
          <a:srcRect/>
          <a:stretch/>
        </p:blipFill>
        <p:spPr>
          <a:xfrm>
            <a:off x="0" y="329608"/>
            <a:ext cx="3651300" cy="750599"/>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729"/>
        <p:cNvGrpSpPr/>
        <p:nvPr/>
      </p:nvGrpSpPr>
      <p:grpSpPr>
        <a:xfrm>
          <a:off x="0" y="0"/>
          <a:ext cx="0" cy="0"/>
          <a:chOff x="0" y="0"/>
          <a:chExt cx="0" cy="0"/>
        </a:xfrm>
      </p:grpSpPr>
      <p:sp>
        <p:nvSpPr>
          <p:cNvPr id="730" name="Shape 730"/>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731" name="Shape 73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Lucida Sans"/>
              <a:buNone/>
            </a:pPr>
            <a:r>
              <a:rPr lang="en-US" sz="1000" b="0" i="0" u="none" strike="noStrike" cap="none">
                <a:solidFill>
                  <a:srgbClr val="FFFFFF"/>
                </a:solidFill>
                <a:latin typeface="Lucida Sans"/>
                <a:ea typeface="Lucida Sans"/>
                <a:cs typeface="Lucida Sans"/>
                <a:sym typeface="Lucida Sans"/>
              </a:rPr>
              <a:t>PAGE </a:t>
            </a:r>
            <a:fld id="{00000000-1234-1234-1234-123412341234}" type="slidenum">
              <a:rPr lang="en-US" sz="1000" b="0" i="0" u="none" strike="noStrike" cap="none">
                <a:solidFill>
                  <a:srgbClr val="FFFFFF"/>
                </a:solidFill>
                <a:latin typeface="Lucida Sans"/>
                <a:ea typeface="Lucida Sans"/>
                <a:cs typeface="Lucida Sans"/>
                <a:sym typeface="Lucida Sans"/>
              </a:rPr>
              <a:t>‹#›</a:t>
            </a:fld>
            <a:r>
              <a:rPr lang="en-US" sz="1000" b="0" i="0" u="none" strike="noStrike" cap="none">
                <a:solidFill>
                  <a:srgbClr val="FFFFFF"/>
                </a:solidFill>
                <a:latin typeface="Lucida Sans"/>
                <a:ea typeface="Lucida Sans"/>
                <a:cs typeface="Lucida Sans"/>
                <a:sym typeface="Lucida Sans"/>
              </a:rPr>
              <a:t> </a:t>
            </a:r>
          </a:p>
        </p:txBody>
      </p:sp>
      <p:sp>
        <p:nvSpPr>
          <p:cNvPr id="732" name="Shape 732"/>
          <p:cNvSpPr txBox="1">
            <a:spLocks noGrp="1"/>
          </p:cNvSpPr>
          <p:nvPr>
            <p:ph type="title"/>
          </p:nvPr>
        </p:nvSpPr>
        <p:spPr>
          <a:xfrm>
            <a:off x="214312" y="2914650"/>
            <a:ext cx="3675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23593E"/>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733" name="Shape 733"/>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4" name="Shape 734"/>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5" name="Shape 735"/>
          <p:cNvSpPr txBox="1">
            <a:spLocks noGrp="1"/>
          </p:cNvSpPr>
          <p:nvPr>
            <p:ph type="body" idx="3"/>
          </p:nvPr>
        </p:nvSpPr>
        <p:spPr>
          <a:xfrm>
            <a:off x="4624612" y="2400626"/>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6" name="Shape 736"/>
          <p:cNvSpPr txBox="1">
            <a:spLocks noGrp="1"/>
          </p:cNvSpPr>
          <p:nvPr>
            <p:ph type="body" idx="4"/>
          </p:nvPr>
        </p:nvSpPr>
        <p:spPr>
          <a:xfrm>
            <a:off x="7209514" y="2400626"/>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7" name="Shape 737"/>
          <p:cNvSpPr txBox="1">
            <a:spLocks noGrp="1"/>
          </p:cNvSpPr>
          <p:nvPr>
            <p:ph type="body" idx="5"/>
          </p:nvPr>
        </p:nvSpPr>
        <p:spPr>
          <a:xfrm>
            <a:off x="4624612" y="2955016"/>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8" name="Shape 738"/>
          <p:cNvSpPr txBox="1">
            <a:spLocks noGrp="1"/>
          </p:cNvSpPr>
          <p:nvPr>
            <p:ph type="body" idx="6"/>
          </p:nvPr>
        </p:nvSpPr>
        <p:spPr>
          <a:xfrm>
            <a:off x="7209514" y="2955016"/>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9" name="Shape 739"/>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0" name="Shape 740"/>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1" name="Shape 741"/>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2" name="Shape 742"/>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3" name="Shape 743"/>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4" name="Shape 744"/>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45" name="Shape 745"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746" name="Shape 746">
            <a:hlinkClick r:id="rId3"/>
          </p:cNvPr>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747"/>
        <p:cNvGrpSpPr/>
        <p:nvPr/>
      </p:nvGrpSpPr>
      <p:grpSpPr>
        <a:xfrm>
          <a:off x="0" y="0"/>
          <a:ext cx="0" cy="0"/>
          <a:chOff x="0" y="0"/>
          <a:chExt cx="0" cy="0"/>
        </a:xfrm>
      </p:grpSpPr>
      <p:pic>
        <p:nvPicPr>
          <p:cNvPr id="748" name="Shape 748" descr="171366080_5_blur_72dpi_cropped_compressed.jpg"/>
          <p:cNvPicPr preferRelativeResize="0"/>
          <p:nvPr/>
        </p:nvPicPr>
        <p:blipFill rotWithShape="1">
          <a:blip r:embed="rId2">
            <a:alphaModFix/>
          </a:blip>
          <a:srcRect/>
          <a:stretch/>
        </p:blipFill>
        <p:spPr>
          <a:xfrm>
            <a:off x="-8800" y="0"/>
            <a:ext cx="9152699" cy="6858000"/>
          </a:xfrm>
          <a:prstGeom prst="rect">
            <a:avLst/>
          </a:prstGeom>
          <a:noFill/>
          <a:ln>
            <a:noFill/>
          </a:ln>
        </p:spPr>
      </p:pic>
      <p:sp>
        <p:nvSpPr>
          <p:cNvPr id="749" name="Shape 749"/>
          <p:cNvSpPr/>
          <p:nvPr/>
        </p:nvSpPr>
        <p:spPr>
          <a:xfrm>
            <a:off x="0" y="2120455"/>
            <a:ext cx="9144000" cy="3983100"/>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750" name="Shape 750"/>
          <p:cNvSpPr txBox="1">
            <a:spLocks noGrp="1"/>
          </p:cNvSpPr>
          <p:nvPr>
            <p:ph type="title"/>
          </p:nvPr>
        </p:nvSpPr>
        <p:spPr>
          <a:xfrm>
            <a:off x="214312" y="3629025"/>
            <a:ext cx="3675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23593E"/>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751" name="Shape 751"/>
          <p:cNvSpPr txBox="1">
            <a:spLocks noGrp="1"/>
          </p:cNvSpPr>
          <p:nvPr>
            <p:ph type="body" idx="1"/>
          </p:nvPr>
        </p:nvSpPr>
        <p:spPr>
          <a:xfrm>
            <a:off x="4624612" y="2456788"/>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2" name="Shape 752"/>
          <p:cNvSpPr txBox="1">
            <a:spLocks noGrp="1"/>
          </p:cNvSpPr>
          <p:nvPr>
            <p:ph type="body" idx="2"/>
          </p:nvPr>
        </p:nvSpPr>
        <p:spPr>
          <a:xfrm>
            <a:off x="7209514" y="2456788"/>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3" name="Shape 753"/>
          <p:cNvSpPr txBox="1">
            <a:spLocks noGrp="1"/>
          </p:cNvSpPr>
          <p:nvPr>
            <p:ph type="body" idx="3"/>
          </p:nvPr>
        </p:nvSpPr>
        <p:spPr>
          <a:xfrm>
            <a:off x="4624612" y="2998966"/>
            <a:ext cx="2444699" cy="53969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4" name="Shape 754"/>
          <p:cNvSpPr txBox="1">
            <a:spLocks noGrp="1"/>
          </p:cNvSpPr>
          <p:nvPr>
            <p:ph type="body" idx="4"/>
          </p:nvPr>
        </p:nvSpPr>
        <p:spPr>
          <a:xfrm>
            <a:off x="7209514" y="2998966"/>
            <a:ext cx="1447200" cy="53969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5" name="Shape 755"/>
          <p:cNvSpPr txBox="1">
            <a:spLocks noGrp="1"/>
          </p:cNvSpPr>
          <p:nvPr>
            <p:ph type="body" idx="5"/>
          </p:nvPr>
        </p:nvSpPr>
        <p:spPr>
          <a:xfrm>
            <a:off x="4624612" y="3553357"/>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6" name="Shape 756"/>
          <p:cNvSpPr txBox="1">
            <a:spLocks noGrp="1"/>
          </p:cNvSpPr>
          <p:nvPr>
            <p:ph type="body" idx="6"/>
          </p:nvPr>
        </p:nvSpPr>
        <p:spPr>
          <a:xfrm>
            <a:off x="7209514" y="3553357"/>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7" name="Shape 757"/>
          <p:cNvSpPr txBox="1">
            <a:spLocks noGrp="1"/>
          </p:cNvSpPr>
          <p:nvPr>
            <p:ph type="body" idx="7"/>
          </p:nvPr>
        </p:nvSpPr>
        <p:spPr>
          <a:xfrm>
            <a:off x="4624612" y="4107746"/>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8" name="Shape 758"/>
          <p:cNvSpPr txBox="1">
            <a:spLocks noGrp="1"/>
          </p:cNvSpPr>
          <p:nvPr>
            <p:ph type="body" idx="8"/>
          </p:nvPr>
        </p:nvSpPr>
        <p:spPr>
          <a:xfrm>
            <a:off x="7209514" y="4107746"/>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9" name="Shape 759"/>
          <p:cNvSpPr txBox="1">
            <a:spLocks noGrp="1"/>
          </p:cNvSpPr>
          <p:nvPr>
            <p:ph type="body" idx="9"/>
          </p:nvPr>
        </p:nvSpPr>
        <p:spPr>
          <a:xfrm>
            <a:off x="4624612" y="4662137"/>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0" name="Shape 760"/>
          <p:cNvSpPr txBox="1">
            <a:spLocks noGrp="1"/>
          </p:cNvSpPr>
          <p:nvPr>
            <p:ph type="body" idx="13"/>
          </p:nvPr>
        </p:nvSpPr>
        <p:spPr>
          <a:xfrm>
            <a:off x="7209514" y="4662137"/>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1" name="Shape 761"/>
          <p:cNvSpPr txBox="1">
            <a:spLocks noGrp="1"/>
          </p:cNvSpPr>
          <p:nvPr>
            <p:ph type="body" idx="14"/>
          </p:nvPr>
        </p:nvSpPr>
        <p:spPr>
          <a:xfrm>
            <a:off x="4624612" y="5216525"/>
            <a:ext cx="2444699" cy="5397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2" name="Shape 762"/>
          <p:cNvSpPr txBox="1">
            <a:spLocks noGrp="1"/>
          </p:cNvSpPr>
          <p:nvPr>
            <p:ph type="body" idx="15"/>
          </p:nvPr>
        </p:nvSpPr>
        <p:spPr>
          <a:xfrm>
            <a:off x="7209514" y="5216525"/>
            <a:ext cx="1447200" cy="539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763"/>
        <p:cNvGrpSpPr/>
        <p:nvPr/>
      </p:nvGrpSpPr>
      <p:grpSpPr>
        <a:xfrm>
          <a:off x="0" y="0"/>
          <a:ext cx="0" cy="0"/>
          <a:chOff x="0" y="0"/>
          <a:chExt cx="0" cy="0"/>
        </a:xfrm>
      </p:grpSpPr>
      <p:sp>
        <p:nvSpPr>
          <p:cNvPr id="764" name="Shape 764"/>
          <p:cNvSpPr/>
          <p:nvPr/>
        </p:nvSpPr>
        <p:spPr>
          <a:xfrm>
            <a:off x="0" y="0"/>
            <a:ext cx="9144000" cy="6858000"/>
          </a:xfrm>
          <a:prstGeom prst="rect">
            <a:avLst/>
          </a:prstGeom>
          <a:solidFill>
            <a:srgbClr val="24593B"/>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765" name="Shape 765"/>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66" name="Shape 766"/>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67" name="Shape 767"/>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68" name="Shape 768"/>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69" name="Shape 769"/>
          <p:cNvSpPr txBox="1">
            <a:spLocks noGrp="1"/>
          </p:cNvSpPr>
          <p:nvPr>
            <p:ph type="title"/>
          </p:nvPr>
        </p:nvSpPr>
        <p:spPr>
          <a:xfrm>
            <a:off x="216566" y="2829676"/>
            <a:ext cx="8620500" cy="868499"/>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770"/>
        <p:cNvGrpSpPr/>
        <p:nvPr/>
      </p:nvGrpSpPr>
      <p:grpSpPr>
        <a:xfrm>
          <a:off x="0" y="0"/>
          <a:ext cx="0" cy="0"/>
          <a:chOff x="0" y="0"/>
          <a:chExt cx="0" cy="0"/>
        </a:xfrm>
      </p:grpSpPr>
      <p:sp>
        <p:nvSpPr>
          <p:cNvPr id="771" name="Shape 771"/>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772" name="Shape 772"/>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73" name="Shape 773"/>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74" name="Shape 774"/>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75" name="Shape 775"/>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76" name="Shape 776"/>
          <p:cNvSpPr txBox="1">
            <a:spLocks noGrp="1"/>
          </p:cNvSpPr>
          <p:nvPr>
            <p:ph type="title"/>
          </p:nvPr>
        </p:nvSpPr>
        <p:spPr>
          <a:xfrm>
            <a:off x="216566" y="2829676"/>
            <a:ext cx="8620500" cy="868499"/>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777"/>
        <p:cNvGrpSpPr/>
        <p:nvPr/>
      </p:nvGrpSpPr>
      <p:grpSpPr>
        <a:xfrm>
          <a:off x="0" y="0"/>
          <a:ext cx="0" cy="0"/>
          <a:chOff x="0" y="0"/>
          <a:chExt cx="0" cy="0"/>
        </a:xfrm>
      </p:grpSpPr>
      <p:sp>
        <p:nvSpPr>
          <p:cNvPr id="778" name="Shape 778"/>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779" name="Shape 779"/>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80" name="Shape 780"/>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81" name="Shape 781"/>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82" name="Shape 782"/>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83" name="Shape 783"/>
          <p:cNvSpPr txBox="1">
            <a:spLocks noGrp="1"/>
          </p:cNvSpPr>
          <p:nvPr>
            <p:ph type="title"/>
          </p:nvPr>
        </p:nvSpPr>
        <p:spPr>
          <a:xfrm>
            <a:off x="216566" y="2829676"/>
            <a:ext cx="8620500" cy="868499"/>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Table Page">
    <p:spTree>
      <p:nvGrpSpPr>
        <p:cNvPr id="1" name="Shape 784"/>
        <p:cNvGrpSpPr/>
        <p:nvPr/>
      </p:nvGrpSpPr>
      <p:grpSpPr>
        <a:xfrm>
          <a:off x="0" y="0"/>
          <a:ext cx="0" cy="0"/>
          <a:chOff x="0" y="0"/>
          <a:chExt cx="0" cy="0"/>
        </a:xfrm>
      </p:grpSpPr>
      <p:sp>
        <p:nvSpPr>
          <p:cNvPr id="785" name="Shape 78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786" name="Shape 786"/>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787" name="Shape 78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Lucida Sans"/>
              <a:buNone/>
            </a:pPr>
            <a:r>
              <a:rPr lang="en-US" sz="1000" b="0" i="0" u="none" strike="noStrike" cap="none">
                <a:solidFill>
                  <a:srgbClr val="FFFFFF"/>
                </a:solidFill>
                <a:latin typeface="Lucida Sans"/>
                <a:ea typeface="Lucida Sans"/>
                <a:cs typeface="Lucida Sans"/>
                <a:sym typeface="Lucida Sans"/>
              </a:rPr>
              <a:t>PAGE </a:t>
            </a:r>
            <a:fld id="{00000000-1234-1234-1234-123412341234}" type="slidenum">
              <a:rPr lang="en-US" sz="1000" b="0" i="0" u="none" strike="noStrike" cap="none">
                <a:solidFill>
                  <a:srgbClr val="FFFFFF"/>
                </a:solidFill>
                <a:latin typeface="Lucida Sans"/>
                <a:ea typeface="Lucida Sans"/>
                <a:cs typeface="Lucida Sans"/>
                <a:sym typeface="Lucida Sans"/>
              </a:rPr>
              <a:t>‹#›</a:t>
            </a:fld>
            <a:r>
              <a:rPr lang="en-US" sz="1000" b="0" i="0" u="none" strike="noStrike" cap="none">
                <a:solidFill>
                  <a:srgbClr val="FFFFFF"/>
                </a:solidFill>
                <a:latin typeface="Lucida Sans"/>
                <a:ea typeface="Lucida Sans"/>
                <a:cs typeface="Lucida Sans"/>
                <a:sym typeface="Lucida Sans"/>
              </a:rPr>
              <a:t> </a:t>
            </a:r>
          </a:p>
        </p:txBody>
      </p:sp>
      <p:pic>
        <p:nvPicPr>
          <p:cNvPr id="788" name="Shape 788"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789" name="Shape 789">
            <a:hlinkClick r:id="rId3"/>
          </p:cNvPr>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Chart Page">
    <p:spTree>
      <p:nvGrpSpPr>
        <p:cNvPr id="1" name="Shape 790"/>
        <p:cNvGrpSpPr/>
        <p:nvPr/>
      </p:nvGrpSpPr>
      <p:grpSpPr>
        <a:xfrm>
          <a:off x="0" y="0"/>
          <a:ext cx="0" cy="0"/>
          <a:chOff x="0" y="0"/>
          <a:chExt cx="0" cy="0"/>
        </a:xfrm>
      </p:grpSpPr>
      <p:sp>
        <p:nvSpPr>
          <p:cNvPr id="791" name="Shape 7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792" name="Shape 792"/>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793" name="Shape 79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Lucida Sans"/>
              <a:buNone/>
            </a:pPr>
            <a:r>
              <a:rPr lang="en-US" sz="1000" b="0" i="0" u="none" strike="noStrike" cap="none">
                <a:solidFill>
                  <a:srgbClr val="FFFFFF"/>
                </a:solidFill>
                <a:latin typeface="Lucida Sans"/>
                <a:ea typeface="Lucida Sans"/>
                <a:cs typeface="Lucida Sans"/>
                <a:sym typeface="Lucida Sans"/>
              </a:rPr>
              <a:t>PAGE </a:t>
            </a:r>
            <a:fld id="{00000000-1234-1234-1234-123412341234}" type="slidenum">
              <a:rPr lang="en-US" sz="1000" b="0" i="0" u="none" strike="noStrike" cap="none">
                <a:solidFill>
                  <a:srgbClr val="FFFFFF"/>
                </a:solidFill>
                <a:latin typeface="Lucida Sans"/>
                <a:ea typeface="Lucida Sans"/>
                <a:cs typeface="Lucida Sans"/>
                <a:sym typeface="Lucida Sans"/>
              </a:rPr>
              <a:t>‹#›</a:t>
            </a:fld>
            <a:r>
              <a:rPr lang="en-US" sz="1000" b="0" i="0" u="none" strike="noStrike" cap="none">
                <a:solidFill>
                  <a:srgbClr val="FFFFFF"/>
                </a:solidFill>
                <a:latin typeface="Lucida Sans"/>
                <a:ea typeface="Lucida Sans"/>
                <a:cs typeface="Lucida Sans"/>
                <a:sym typeface="Lucida Sans"/>
              </a:rPr>
              <a:t> </a:t>
            </a:r>
          </a:p>
        </p:txBody>
      </p:sp>
      <p:pic>
        <p:nvPicPr>
          <p:cNvPr id="794" name="Shape 794"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795" name="Shape 795">
            <a:hlinkClick r:id="rId3"/>
          </p:cNvPr>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796"/>
        <p:cNvGrpSpPr/>
        <p:nvPr/>
      </p:nvGrpSpPr>
      <p:grpSpPr>
        <a:xfrm>
          <a:off x="0" y="0"/>
          <a:ext cx="0" cy="0"/>
          <a:chOff x="0" y="0"/>
          <a:chExt cx="0" cy="0"/>
        </a:xfrm>
      </p:grpSpPr>
      <p:sp>
        <p:nvSpPr>
          <p:cNvPr id="797" name="Shape 797"/>
          <p:cNvSpPr>
            <a:spLocks noGrp="1"/>
          </p:cNvSpPr>
          <p:nvPr>
            <p:ph type="pic" idx="2"/>
          </p:nvPr>
        </p:nvSpPr>
        <p:spPr>
          <a:xfrm>
            <a:off x="0" y="0"/>
            <a:ext cx="3000000" cy="3000000"/>
          </a:xfrm>
          <a:prstGeom prst="rect">
            <a:avLst/>
          </a:prstGeom>
          <a:noFill/>
          <a:ln>
            <a:noFill/>
          </a:ln>
        </p:spPr>
        <p:txBody>
          <a:bodyPr lIns="91425" tIns="91425" rIns="91425" bIns="91425" anchor="t" anchorCtr="0"/>
          <a:lstStyle>
            <a:lvl1pPr marL="0" marR="0" lvl="0"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Lucida Sans"/>
                <a:ea typeface="Lucida Sans"/>
                <a:cs typeface="Lucida Sans"/>
                <a:sym typeface="Lucida Sans"/>
              </a:defRPr>
            </a:lvl1pPr>
            <a:lvl2pPr marL="457200" marR="0" lvl="1"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9144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371600" marR="0" lvl="3"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1828800" marR="0" lvl="4"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286000" marR="0" lvl="5"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743200" marR="0" lvl="6"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200400" marR="0" lvl="7"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657600" marR="0" lvl="8"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8" name="Shape 79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799" name="Shape 799"/>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800" name="Shape 80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Lucida Sans"/>
              <a:buNone/>
            </a:pPr>
            <a:r>
              <a:rPr lang="en-US" sz="1000" b="0" i="0" u="none" strike="noStrike" cap="none">
                <a:solidFill>
                  <a:srgbClr val="FFFFFF"/>
                </a:solidFill>
                <a:latin typeface="Lucida Sans"/>
                <a:ea typeface="Lucida Sans"/>
                <a:cs typeface="Lucida Sans"/>
                <a:sym typeface="Lucida Sans"/>
              </a:rPr>
              <a:t>PAGE </a:t>
            </a:r>
            <a:fld id="{00000000-1234-1234-1234-123412341234}" type="slidenum">
              <a:rPr lang="en-US" sz="1000" b="0" i="0" u="none" strike="noStrike" cap="none">
                <a:solidFill>
                  <a:srgbClr val="FFFFFF"/>
                </a:solidFill>
                <a:latin typeface="Lucida Sans"/>
                <a:ea typeface="Lucida Sans"/>
                <a:cs typeface="Lucida Sans"/>
                <a:sym typeface="Lucida Sans"/>
              </a:rPr>
              <a:t>‹#›</a:t>
            </a:fld>
            <a:r>
              <a:rPr lang="en-US" sz="1000" b="0" i="0" u="none" strike="noStrike" cap="none">
                <a:solidFill>
                  <a:srgbClr val="FFFFFF"/>
                </a:solidFill>
                <a:latin typeface="Lucida Sans"/>
                <a:ea typeface="Lucida Sans"/>
                <a:cs typeface="Lucida Sans"/>
                <a:sym typeface="Lucida Sans"/>
              </a:rPr>
              <a:t> </a:t>
            </a:r>
          </a:p>
        </p:txBody>
      </p:sp>
      <p:pic>
        <p:nvPicPr>
          <p:cNvPr id="801" name="Shape 801"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802" name="Shape 802">
            <a:hlinkClick r:id="rId3"/>
          </p:cNvPr>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803"/>
        <p:cNvGrpSpPr/>
        <p:nvPr/>
      </p:nvGrpSpPr>
      <p:grpSpPr>
        <a:xfrm>
          <a:off x="0" y="0"/>
          <a:ext cx="0" cy="0"/>
          <a:chOff x="0" y="0"/>
          <a:chExt cx="0" cy="0"/>
        </a:xfrm>
      </p:grpSpPr>
      <p:sp>
        <p:nvSpPr>
          <p:cNvPr id="804" name="Shape 804"/>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0" marR="0" lvl="0"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Lucida Sans"/>
                <a:ea typeface="Lucida Sans"/>
                <a:cs typeface="Lucida Sans"/>
                <a:sym typeface="Lucida Sans"/>
              </a:defRPr>
            </a:lvl1pPr>
            <a:lvl2pPr marL="457200" marR="0" lvl="1"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9144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371600" marR="0" lvl="3"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1828800" marR="0" lvl="4"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286000" marR="0" lvl="5"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743200" marR="0" lvl="6"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200400" marR="0" lvl="7"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657600" marR="0" lvl="8"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81"/>
        <p:cNvGrpSpPr/>
        <p:nvPr/>
      </p:nvGrpSpPr>
      <p:grpSpPr>
        <a:xfrm>
          <a:off x="0" y="0"/>
          <a:ext cx="0" cy="0"/>
          <a:chOff x="0" y="0"/>
          <a:chExt cx="0" cy="0"/>
        </a:xfrm>
      </p:grpSpPr>
      <p:sp>
        <p:nvSpPr>
          <p:cNvPr id="82" name="Shape 82"/>
          <p:cNvSpPr>
            <a:spLocks noGrp="1"/>
          </p:cNvSpPr>
          <p:nvPr>
            <p:ph type="pic" idx="2"/>
          </p:nvPr>
        </p:nvSpPr>
        <p:spPr>
          <a:xfrm>
            <a:off x="304800" y="1575486"/>
            <a:ext cx="8572500"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4" name="Shape 84"/>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85" name="Shape 8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86" name="Shape 86"/>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05"/>
        <p:cNvGrpSpPr/>
        <p:nvPr/>
      </p:nvGrpSpPr>
      <p:grpSpPr>
        <a:xfrm>
          <a:off x="0" y="0"/>
          <a:ext cx="0" cy="0"/>
          <a:chOff x="0" y="0"/>
          <a:chExt cx="0" cy="0"/>
        </a:xfrm>
      </p:grpSpPr>
      <p:sp>
        <p:nvSpPr>
          <p:cNvPr id="806" name="Shape 80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807" name="Shape 807"/>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808" name="Shape 80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Lucida Sans"/>
              <a:buNone/>
            </a:pPr>
            <a:r>
              <a:rPr lang="en-US" sz="1000" b="0" i="0" u="none" strike="noStrike" cap="none">
                <a:solidFill>
                  <a:srgbClr val="FFFFFF"/>
                </a:solidFill>
                <a:latin typeface="Lucida Sans"/>
                <a:ea typeface="Lucida Sans"/>
                <a:cs typeface="Lucida Sans"/>
                <a:sym typeface="Lucida Sans"/>
              </a:rPr>
              <a:t>PAGE </a:t>
            </a:r>
            <a:fld id="{00000000-1234-1234-1234-123412341234}" type="slidenum">
              <a:rPr lang="en-US" sz="1000" b="0" i="0" u="none" strike="noStrike" cap="none">
                <a:solidFill>
                  <a:srgbClr val="FFFFFF"/>
                </a:solidFill>
                <a:latin typeface="Lucida Sans"/>
                <a:ea typeface="Lucida Sans"/>
                <a:cs typeface="Lucida Sans"/>
                <a:sym typeface="Lucida Sans"/>
              </a:rPr>
              <a:t>‹#›</a:t>
            </a:fld>
            <a:r>
              <a:rPr lang="en-US" sz="1000" b="0" i="0" u="none" strike="noStrike" cap="none">
                <a:solidFill>
                  <a:srgbClr val="FFFFFF"/>
                </a:solidFill>
                <a:latin typeface="Lucida Sans"/>
                <a:ea typeface="Lucida Sans"/>
                <a:cs typeface="Lucida Sans"/>
                <a:sym typeface="Lucida Sans"/>
              </a:rPr>
              <a:t> </a:t>
            </a:r>
          </a:p>
        </p:txBody>
      </p:sp>
      <p:pic>
        <p:nvPicPr>
          <p:cNvPr id="809" name="Shape 809"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810" name="Shape 810">
            <a:hlinkClick r:id="rId3"/>
          </p:cNvPr>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811"/>
        <p:cNvGrpSpPr/>
        <p:nvPr/>
      </p:nvGrpSpPr>
      <p:grpSpPr>
        <a:xfrm>
          <a:off x="0" y="0"/>
          <a:ext cx="0" cy="0"/>
          <a:chOff x="0" y="0"/>
          <a:chExt cx="0" cy="0"/>
        </a:xfrm>
      </p:grpSpPr>
      <p:sp>
        <p:nvSpPr>
          <p:cNvPr id="812" name="Shape 81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813" name="Shape 813"/>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38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Lucida Sans"/>
                <a:ea typeface="Lucida Sans"/>
                <a:cs typeface="Lucida Sans"/>
                <a:sym typeface="Lucida Sans"/>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4" name="Shape 814"/>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Lucida Sans"/>
              <a:buNone/>
            </a:pPr>
            <a:r>
              <a:rPr lang="en-US" sz="1800" b="0" i="0" u="none" strike="noStrike" cap="none">
                <a:solidFill>
                  <a:schemeClr val="lt1"/>
                </a:solidFill>
                <a:latin typeface="Lucida Sans"/>
                <a:ea typeface="Lucida Sans"/>
                <a:cs typeface="Lucida Sans"/>
                <a:sym typeface="Lucida Sans"/>
              </a:rPr>
              <a:t> </a:t>
            </a:r>
          </a:p>
        </p:txBody>
      </p:sp>
      <p:pic>
        <p:nvPicPr>
          <p:cNvPr id="815" name="Shape 815" descr="ATC_org.pdf"/>
          <p:cNvPicPr preferRelativeResize="0"/>
          <p:nvPr/>
        </p:nvPicPr>
        <p:blipFill rotWithShape="1">
          <a:blip r:embed="rId2">
            <a:alphaModFix/>
          </a:blip>
          <a:srcRect/>
          <a:stretch/>
        </p:blipFill>
        <p:spPr>
          <a:xfrm>
            <a:off x="140803" y="6519775"/>
            <a:ext cx="1974600" cy="159599"/>
          </a:xfrm>
          <a:prstGeom prst="rect">
            <a:avLst/>
          </a:prstGeom>
          <a:noFill/>
          <a:ln>
            <a:noFill/>
          </a:ln>
        </p:spPr>
      </p:pic>
      <p:sp>
        <p:nvSpPr>
          <p:cNvPr id="816" name="Shape 81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Lucida Sans"/>
              <a:buNone/>
            </a:pPr>
            <a:r>
              <a:rPr lang="en-US" sz="1000" b="0" i="0" u="none" strike="noStrike" cap="none">
                <a:solidFill>
                  <a:srgbClr val="FFFFFF"/>
                </a:solidFill>
                <a:latin typeface="Lucida Sans"/>
                <a:ea typeface="Lucida Sans"/>
                <a:cs typeface="Lucida Sans"/>
                <a:sym typeface="Lucida Sans"/>
              </a:rPr>
              <a:t>PAGE </a:t>
            </a:r>
            <a:fld id="{00000000-1234-1234-1234-123412341234}" type="slidenum">
              <a:rPr lang="en-US" sz="1000" b="0" i="0" u="none" strike="noStrike" cap="none">
                <a:solidFill>
                  <a:srgbClr val="FFFFFF"/>
                </a:solidFill>
                <a:latin typeface="Lucida Sans"/>
                <a:ea typeface="Lucida Sans"/>
                <a:cs typeface="Lucida Sans"/>
                <a:sym typeface="Lucida Sans"/>
              </a:rPr>
              <a:t>‹#›</a:t>
            </a:fld>
            <a:r>
              <a:rPr lang="en-US" sz="1000" b="0" i="0" u="none" strike="noStrike" cap="none">
                <a:solidFill>
                  <a:srgbClr val="FFFFFF"/>
                </a:solidFill>
                <a:latin typeface="Lucida Sans"/>
                <a:ea typeface="Lucida Sans"/>
                <a:cs typeface="Lucida Sans"/>
                <a:sym typeface="Lucida Sans"/>
              </a:rPr>
              <a:t> </a:t>
            </a:r>
          </a:p>
        </p:txBody>
      </p:sp>
      <p:sp>
        <p:nvSpPr>
          <p:cNvPr id="817" name="Shape 817">
            <a:hlinkClick r:id="rId3"/>
          </p:cNvPr>
          <p:cNvSpPr/>
          <p:nvPr/>
        </p:nvSpPr>
        <p:spPr>
          <a:xfrm>
            <a:off x="195229" y="6519775"/>
            <a:ext cx="1920300" cy="159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18"/>
        <p:cNvGrpSpPr/>
        <p:nvPr/>
      </p:nvGrpSpPr>
      <p:grpSpPr>
        <a:xfrm>
          <a:off x="0" y="0"/>
          <a:ext cx="0" cy="0"/>
          <a:chOff x="0" y="0"/>
          <a:chExt cx="0" cy="0"/>
        </a:xfrm>
      </p:grpSpPr>
      <p:sp>
        <p:nvSpPr>
          <p:cNvPr id="819" name="Shape 8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820" name="Shape 820"/>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marL="342900" marR="0" lvl="0" indent="-38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Lucida Sans"/>
                <a:ea typeface="Lucida Sans"/>
                <a:cs typeface="Lucida Sans"/>
                <a:sym typeface="Lucida Sans"/>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2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2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2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2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1" name="Shape 821"/>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marL="342900" marR="0" lvl="0" indent="-38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Lucida Sans"/>
                <a:ea typeface="Lucida Sans"/>
                <a:cs typeface="Lucida Sans"/>
                <a:sym typeface="Lucida Sans"/>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2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2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2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2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2" name="Shape 822"/>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823" name="Shape 82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Lucida Sans"/>
              <a:buNone/>
            </a:pPr>
            <a:r>
              <a:rPr lang="en-US" sz="1000" b="0" i="0" u="none" strike="noStrike" cap="none">
                <a:solidFill>
                  <a:srgbClr val="FFFFFF"/>
                </a:solidFill>
                <a:latin typeface="Lucida Sans"/>
                <a:ea typeface="Lucida Sans"/>
                <a:cs typeface="Lucida Sans"/>
                <a:sym typeface="Lucida Sans"/>
              </a:rPr>
              <a:t>PAGE </a:t>
            </a:r>
            <a:fld id="{00000000-1234-1234-1234-123412341234}" type="slidenum">
              <a:rPr lang="en-US" sz="1000" b="0" i="0" u="none" strike="noStrike" cap="none">
                <a:solidFill>
                  <a:srgbClr val="FFFFFF"/>
                </a:solidFill>
                <a:latin typeface="Lucida Sans"/>
                <a:ea typeface="Lucida Sans"/>
                <a:cs typeface="Lucida Sans"/>
                <a:sym typeface="Lucida Sans"/>
              </a:rPr>
              <a:t>‹#›</a:t>
            </a:fld>
            <a:r>
              <a:rPr lang="en-US" sz="1000" b="0" i="0" u="none" strike="noStrike" cap="none">
                <a:solidFill>
                  <a:srgbClr val="FFFFFF"/>
                </a:solidFill>
                <a:latin typeface="Lucida Sans"/>
                <a:ea typeface="Lucida Sans"/>
                <a:cs typeface="Lucida Sans"/>
                <a:sym typeface="Lucida Sans"/>
              </a:rPr>
              <a:t> </a:t>
            </a:r>
          </a:p>
        </p:txBody>
      </p:sp>
      <p:pic>
        <p:nvPicPr>
          <p:cNvPr id="824" name="Shape 824"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825" name="Shape 825">
            <a:hlinkClick r:id="rId3"/>
          </p:cNvPr>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26"/>
        <p:cNvGrpSpPr/>
        <p:nvPr/>
      </p:nvGrpSpPr>
      <p:grpSpPr>
        <a:xfrm>
          <a:off x="0" y="0"/>
          <a:ext cx="0" cy="0"/>
          <a:chOff x="0" y="0"/>
          <a:chExt cx="0" cy="0"/>
        </a:xfrm>
      </p:grpSpPr>
      <p:sp>
        <p:nvSpPr>
          <p:cNvPr id="827" name="Shape 8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828" name="Shape 828"/>
          <p:cNvSpPr txBox="1">
            <a:spLocks noGrp="1"/>
          </p:cNvSpPr>
          <p:nvPr>
            <p:ph type="body" idx="1"/>
          </p:nvPr>
        </p:nvSpPr>
        <p:spPr>
          <a:xfrm>
            <a:off x="457200" y="1550987"/>
            <a:ext cx="4040099" cy="6398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9"/>
              </a:buClr>
              <a:buFont typeface="Allerta"/>
              <a:buNone/>
              <a:defRPr sz="2400" b="1" i="0" u="none" strike="noStrike" cap="none">
                <a:solidFill>
                  <a:srgbClr val="3F3F39"/>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1"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1"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5pPr>
            <a:lvl6pPr marL="2286000" marR="0" lvl="5"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829" name="Shape 829"/>
          <p:cNvSpPr txBox="1">
            <a:spLocks noGrp="1"/>
          </p:cNvSpPr>
          <p:nvPr>
            <p:ph type="body" idx="2"/>
          </p:nvPr>
        </p:nvSpPr>
        <p:spPr>
          <a:xfrm>
            <a:off x="457200" y="2190750"/>
            <a:ext cx="4040099" cy="3951300"/>
          </a:xfrm>
          <a:prstGeom prst="rect">
            <a:avLst/>
          </a:prstGeom>
          <a:noFill/>
          <a:ln>
            <a:noFill/>
          </a:ln>
        </p:spPr>
        <p:txBody>
          <a:bodyPr lIns="91425" tIns="91425" rIns="91425" bIns="91425" anchor="t" anchorCtr="0"/>
          <a:lstStyle>
            <a:lvl1pPr marL="342900" marR="0" lvl="0" indent="-38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Lucida Sans"/>
                <a:ea typeface="Lucida Sans"/>
                <a:cs typeface="Lucida Sans"/>
                <a:sym typeface="Lucida Sans"/>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30" name="Shape 830"/>
          <p:cNvSpPr txBox="1">
            <a:spLocks noGrp="1"/>
          </p:cNvSpPr>
          <p:nvPr>
            <p:ph type="body" idx="3"/>
          </p:nvPr>
        </p:nvSpPr>
        <p:spPr>
          <a:xfrm>
            <a:off x="4645025" y="1550987"/>
            <a:ext cx="4041900" cy="6398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9"/>
              </a:buClr>
              <a:buFont typeface="Allerta"/>
              <a:buNone/>
              <a:defRPr sz="2400" b="1" i="0" u="none" strike="noStrike" cap="none">
                <a:solidFill>
                  <a:srgbClr val="3F3F39"/>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Allerta"/>
              <a:buNone/>
              <a:defRPr sz="2000" b="1"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1"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5pPr>
            <a:lvl6pPr marL="2286000" marR="0" lvl="5"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831" name="Shape 831"/>
          <p:cNvSpPr txBox="1">
            <a:spLocks noGrp="1"/>
          </p:cNvSpPr>
          <p:nvPr>
            <p:ph type="body" idx="4"/>
          </p:nvPr>
        </p:nvSpPr>
        <p:spPr>
          <a:xfrm>
            <a:off x="4645025" y="2190750"/>
            <a:ext cx="4041900" cy="3951300"/>
          </a:xfrm>
          <a:prstGeom prst="rect">
            <a:avLst/>
          </a:prstGeom>
          <a:noFill/>
          <a:ln>
            <a:noFill/>
          </a:ln>
        </p:spPr>
        <p:txBody>
          <a:bodyPr lIns="91425" tIns="91425" rIns="91425" bIns="91425" anchor="t" anchorCtr="0"/>
          <a:lstStyle>
            <a:lvl1pPr marL="342900" marR="0" lvl="0" indent="-38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Lucida Sans"/>
                <a:ea typeface="Lucida Sans"/>
                <a:cs typeface="Lucida Sans"/>
                <a:sym typeface="Lucida Sans"/>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32" name="Shape 832"/>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833" name="Shape 83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Lucida Sans"/>
              <a:buNone/>
            </a:pPr>
            <a:r>
              <a:rPr lang="en-US" sz="1000" b="0" i="0" u="none" strike="noStrike" cap="none">
                <a:solidFill>
                  <a:srgbClr val="FFFFFF"/>
                </a:solidFill>
                <a:latin typeface="Lucida Sans"/>
                <a:ea typeface="Lucida Sans"/>
                <a:cs typeface="Lucida Sans"/>
                <a:sym typeface="Lucida Sans"/>
              </a:rPr>
              <a:t>PAGE </a:t>
            </a:r>
            <a:fld id="{00000000-1234-1234-1234-123412341234}" type="slidenum">
              <a:rPr lang="en-US" sz="1000" b="0" i="0" u="none" strike="noStrike" cap="none">
                <a:solidFill>
                  <a:srgbClr val="FFFFFF"/>
                </a:solidFill>
                <a:latin typeface="Lucida Sans"/>
                <a:ea typeface="Lucida Sans"/>
                <a:cs typeface="Lucida Sans"/>
                <a:sym typeface="Lucida Sans"/>
              </a:rPr>
              <a:t>‹#›</a:t>
            </a:fld>
            <a:r>
              <a:rPr lang="en-US" sz="1000" b="0" i="0" u="none" strike="noStrike" cap="none">
                <a:solidFill>
                  <a:srgbClr val="FFFFFF"/>
                </a:solidFill>
                <a:latin typeface="Lucida Sans"/>
                <a:ea typeface="Lucida Sans"/>
                <a:cs typeface="Lucida Sans"/>
                <a:sym typeface="Lucida Sans"/>
              </a:rPr>
              <a:t> </a:t>
            </a:r>
          </a:p>
        </p:txBody>
      </p:sp>
      <p:pic>
        <p:nvPicPr>
          <p:cNvPr id="834" name="Shape 834"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835" name="Shape 835">
            <a:hlinkClick r:id="rId3"/>
          </p:cNvPr>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836"/>
        <p:cNvGrpSpPr/>
        <p:nvPr/>
      </p:nvGrpSpPr>
      <p:grpSpPr>
        <a:xfrm>
          <a:off x="0" y="0"/>
          <a:ext cx="0" cy="0"/>
          <a:chOff x="0" y="0"/>
          <a:chExt cx="0" cy="0"/>
        </a:xfrm>
      </p:grpSpPr>
      <p:sp>
        <p:nvSpPr>
          <p:cNvPr id="837" name="Shape 837"/>
          <p:cNvSpPr>
            <a:spLocks noGrp="1"/>
          </p:cNvSpPr>
          <p:nvPr>
            <p:ph type="pic" idx="2"/>
          </p:nvPr>
        </p:nvSpPr>
        <p:spPr>
          <a:xfrm>
            <a:off x="4578350" y="1600200"/>
            <a:ext cx="4108500" cy="4526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Calibri"/>
              <a:buNone/>
              <a:defRPr sz="3200" b="0" i="0" u="none" strike="noStrike" cap="none">
                <a:solidFill>
                  <a:srgbClr val="3F3F39"/>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838" name="Shape 8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839" name="Shape 839"/>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marL="342900" marR="0" lvl="0" indent="-38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Lucida Sans"/>
                <a:ea typeface="Lucida Sans"/>
                <a:cs typeface="Lucida Sans"/>
                <a:sym typeface="Lucida Sans"/>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2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2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2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2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0" name="Shape 840"/>
          <p:cNvSpPr txBox="1">
            <a:spLocks noGrp="1"/>
          </p:cNvSpPr>
          <p:nvPr>
            <p:ph type="body" idx="3"/>
          </p:nvPr>
        </p:nvSpPr>
        <p:spPr>
          <a:xfrm>
            <a:off x="4578350" y="5646676"/>
            <a:ext cx="41085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llerta"/>
              <a:buNone/>
              <a:defRPr sz="1600" b="0" i="0" u="none" strike="noStrike" cap="none">
                <a:solidFill>
                  <a:schemeClr val="dk1"/>
                </a:solidFill>
                <a:latin typeface="Lucida Sans"/>
                <a:ea typeface="Lucida Sans"/>
                <a:cs typeface="Lucida Sans"/>
                <a:sym typeface="Lucida Sans"/>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1" name="Shape 841"/>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842" name="Shape 84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Lucida Sans"/>
              <a:buNone/>
            </a:pPr>
            <a:r>
              <a:rPr lang="en-US" sz="1000" b="0" i="0" u="none" strike="noStrike" cap="none">
                <a:solidFill>
                  <a:srgbClr val="FFFFFF"/>
                </a:solidFill>
                <a:latin typeface="Lucida Sans"/>
                <a:ea typeface="Lucida Sans"/>
                <a:cs typeface="Lucida Sans"/>
                <a:sym typeface="Lucida Sans"/>
              </a:rPr>
              <a:t>PAGE </a:t>
            </a:r>
            <a:fld id="{00000000-1234-1234-1234-123412341234}" type="slidenum">
              <a:rPr lang="en-US" sz="1000" b="0" i="0" u="none" strike="noStrike" cap="none">
                <a:solidFill>
                  <a:srgbClr val="FFFFFF"/>
                </a:solidFill>
                <a:latin typeface="Lucida Sans"/>
                <a:ea typeface="Lucida Sans"/>
                <a:cs typeface="Lucida Sans"/>
                <a:sym typeface="Lucida Sans"/>
              </a:rPr>
              <a:t>‹#›</a:t>
            </a:fld>
            <a:r>
              <a:rPr lang="en-US" sz="1000" b="0" i="0" u="none" strike="noStrike" cap="none">
                <a:solidFill>
                  <a:srgbClr val="FFFFFF"/>
                </a:solidFill>
                <a:latin typeface="Lucida Sans"/>
                <a:ea typeface="Lucida Sans"/>
                <a:cs typeface="Lucida Sans"/>
                <a:sym typeface="Lucida Sans"/>
              </a:rPr>
              <a:t> </a:t>
            </a:r>
          </a:p>
        </p:txBody>
      </p:sp>
      <p:pic>
        <p:nvPicPr>
          <p:cNvPr id="843" name="Shape 843"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844" name="Shape 844">
            <a:hlinkClick r:id="rId3"/>
          </p:cNvPr>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845"/>
        <p:cNvGrpSpPr/>
        <p:nvPr/>
      </p:nvGrpSpPr>
      <p:grpSpPr>
        <a:xfrm>
          <a:off x="0" y="0"/>
          <a:ext cx="0" cy="0"/>
          <a:chOff x="0" y="0"/>
          <a:chExt cx="0" cy="0"/>
        </a:xfrm>
      </p:grpSpPr>
      <p:sp>
        <p:nvSpPr>
          <p:cNvPr id="846" name="Shape 846"/>
          <p:cNvSpPr>
            <a:spLocks noGrp="1"/>
          </p:cNvSpPr>
          <p:nvPr>
            <p:ph type="pic" idx="2"/>
          </p:nvPr>
        </p:nvSpPr>
        <p:spPr>
          <a:xfrm>
            <a:off x="4578350" y="3892046"/>
            <a:ext cx="4108500" cy="2234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Calibri"/>
              <a:buNone/>
              <a:defRPr sz="3200" b="0" i="0" u="none" strike="noStrike" cap="none">
                <a:solidFill>
                  <a:srgbClr val="3F3F39"/>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847" name="Shape 847"/>
          <p:cNvSpPr>
            <a:spLocks noGrp="1"/>
          </p:cNvSpPr>
          <p:nvPr>
            <p:ph type="pic" idx="3"/>
          </p:nvPr>
        </p:nvSpPr>
        <p:spPr>
          <a:xfrm>
            <a:off x="4578350" y="1600200"/>
            <a:ext cx="4108500" cy="2234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Calibri"/>
              <a:buNone/>
              <a:defRPr sz="3200" b="0" i="0" u="none" strike="noStrike" cap="none">
                <a:solidFill>
                  <a:srgbClr val="3F3F39"/>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848" name="Shape 84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849" name="Shape 849"/>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marL="342900" marR="0" lvl="0" indent="-38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Lucida Sans"/>
                <a:ea typeface="Lucida Sans"/>
                <a:cs typeface="Lucida Sans"/>
                <a:sym typeface="Lucida Sans"/>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2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2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2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2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0" name="Shape 850"/>
          <p:cNvSpPr txBox="1">
            <a:spLocks noGrp="1"/>
          </p:cNvSpPr>
          <p:nvPr>
            <p:ph type="body" idx="4"/>
          </p:nvPr>
        </p:nvSpPr>
        <p:spPr>
          <a:xfrm>
            <a:off x="4578350" y="5646676"/>
            <a:ext cx="41085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Lucida Sans"/>
                <a:ea typeface="Lucida Sans"/>
                <a:cs typeface="Lucida Sans"/>
                <a:sym typeface="Lucida Sans"/>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1" name="Shape 851"/>
          <p:cNvSpPr txBox="1">
            <a:spLocks noGrp="1"/>
          </p:cNvSpPr>
          <p:nvPr>
            <p:ph type="body" idx="5"/>
          </p:nvPr>
        </p:nvSpPr>
        <p:spPr>
          <a:xfrm>
            <a:off x="4578350" y="3354830"/>
            <a:ext cx="41085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Lucida Sans"/>
                <a:ea typeface="Lucida Sans"/>
                <a:cs typeface="Lucida Sans"/>
                <a:sym typeface="Lucida Sans"/>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2" name="Shape 852"/>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853" name="Shape 85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Lucida Sans"/>
              <a:buNone/>
            </a:pPr>
            <a:r>
              <a:rPr lang="en-US" sz="1000" b="0" i="0" u="none" strike="noStrike" cap="none">
                <a:solidFill>
                  <a:srgbClr val="FFFFFF"/>
                </a:solidFill>
                <a:latin typeface="Lucida Sans"/>
                <a:ea typeface="Lucida Sans"/>
                <a:cs typeface="Lucida Sans"/>
                <a:sym typeface="Lucida Sans"/>
              </a:rPr>
              <a:t>PAGE </a:t>
            </a:r>
            <a:fld id="{00000000-1234-1234-1234-123412341234}" type="slidenum">
              <a:rPr lang="en-US" sz="1000" b="0" i="0" u="none" strike="noStrike" cap="none">
                <a:solidFill>
                  <a:srgbClr val="FFFFFF"/>
                </a:solidFill>
                <a:latin typeface="Lucida Sans"/>
                <a:ea typeface="Lucida Sans"/>
                <a:cs typeface="Lucida Sans"/>
                <a:sym typeface="Lucida Sans"/>
              </a:rPr>
              <a:t>‹#›</a:t>
            </a:fld>
            <a:r>
              <a:rPr lang="en-US" sz="1000" b="0" i="0" u="none" strike="noStrike" cap="none">
                <a:solidFill>
                  <a:srgbClr val="FFFFFF"/>
                </a:solidFill>
                <a:latin typeface="Lucida Sans"/>
                <a:ea typeface="Lucida Sans"/>
                <a:cs typeface="Lucida Sans"/>
                <a:sym typeface="Lucida Sans"/>
              </a:rPr>
              <a:t> </a:t>
            </a:r>
          </a:p>
        </p:txBody>
      </p:sp>
      <p:pic>
        <p:nvPicPr>
          <p:cNvPr id="854" name="Shape 854"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855" name="Shape 855">
            <a:hlinkClick r:id="rId3"/>
          </p:cNvPr>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Two Images">
    <p:spTree>
      <p:nvGrpSpPr>
        <p:cNvPr id="1" name="Shape 856"/>
        <p:cNvGrpSpPr/>
        <p:nvPr/>
      </p:nvGrpSpPr>
      <p:grpSpPr>
        <a:xfrm>
          <a:off x="0" y="0"/>
          <a:ext cx="0" cy="0"/>
          <a:chOff x="0" y="0"/>
          <a:chExt cx="0" cy="0"/>
        </a:xfrm>
      </p:grpSpPr>
      <p:sp>
        <p:nvSpPr>
          <p:cNvPr id="857" name="Shape 857"/>
          <p:cNvSpPr>
            <a:spLocks noGrp="1"/>
          </p:cNvSpPr>
          <p:nvPr>
            <p:ph type="pic" idx="2"/>
          </p:nvPr>
        </p:nvSpPr>
        <p:spPr>
          <a:xfrm>
            <a:off x="4616450" y="1600200"/>
            <a:ext cx="4070399" cy="4526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Calibri"/>
              <a:buNone/>
              <a:defRPr sz="3200" b="0" i="0" u="none" strike="noStrike" cap="none">
                <a:solidFill>
                  <a:srgbClr val="3F3F39"/>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858" name="Shape 8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859" name="Shape 859"/>
          <p:cNvSpPr txBox="1">
            <a:spLocks noGrp="1"/>
          </p:cNvSpPr>
          <p:nvPr>
            <p:ph type="body" idx="1"/>
          </p:nvPr>
        </p:nvSpPr>
        <p:spPr>
          <a:xfrm>
            <a:off x="4616450" y="5646676"/>
            <a:ext cx="4070399"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Lucida Sans"/>
                <a:ea typeface="Lucida Sans"/>
                <a:cs typeface="Lucida Sans"/>
                <a:sym typeface="Lucida Sans"/>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0" name="Shape 860"/>
          <p:cNvSpPr>
            <a:spLocks noGrp="1"/>
          </p:cNvSpPr>
          <p:nvPr>
            <p:ph type="pic" idx="3"/>
          </p:nvPr>
        </p:nvSpPr>
        <p:spPr>
          <a:xfrm>
            <a:off x="457199" y="1600200"/>
            <a:ext cx="4073400" cy="4526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Calibri"/>
              <a:buNone/>
              <a:defRPr sz="3200" b="0" i="0" u="none" strike="noStrike" cap="none">
                <a:solidFill>
                  <a:srgbClr val="3F3F39"/>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861" name="Shape 861"/>
          <p:cNvSpPr txBox="1">
            <a:spLocks noGrp="1"/>
          </p:cNvSpPr>
          <p:nvPr>
            <p:ph type="body" idx="4"/>
          </p:nvPr>
        </p:nvSpPr>
        <p:spPr>
          <a:xfrm>
            <a:off x="457197" y="5646676"/>
            <a:ext cx="40734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Lucida Sans"/>
                <a:ea typeface="Lucida Sans"/>
                <a:cs typeface="Lucida Sans"/>
                <a:sym typeface="Lucida Sans"/>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2" name="Shape 862"/>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863" name="Shape 86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Lucida Sans"/>
              <a:buNone/>
            </a:pPr>
            <a:r>
              <a:rPr lang="en-US" sz="1000" b="0" i="0" u="none" strike="noStrike" cap="none">
                <a:solidFill>
                  <a:srgbClr val="FFFFFF"/>
                </a:solidFill>
                <a:latin typeface="Lucida Sans"/>
                <a:ea typeface="Lucida Sans"/>
                <a:cs typeface="Lucida Sans"/>
                <a:sym typeface="Lucida Sans"/>
              </a:rPr>
              <a:t>PAGE </a:t>
            </a:r>
            <a:fld id="{00000000-1234-1234-1234-123412341234}" type="slidenum">
              <a:rPr lang="en-US" sz="1000" b="0" i="0" u="none" strike="noStrike" cap="none">
                <a:solidFill>
                  <a:srgbClr val="FFFFFF"/>
                </a:solidFill>
                <a:latin typeface="Lucida Sans"/>
                <a:ea typeface="Lucida Sans"/>
                <a:cs typeface="Lucida Sans"/>
                <a:sym typeface="Lucida Sans"/>
              </a:rPr>
              <a:t>‹#›</a:t>
            </a:fld>
            <a:r>
              <a:rPr lang="en-US" sz="1000" b="0" i="0" u="none" strike="noStrike" cap="none">
                <a:solidFill>
                  <a:srgbClr val="FFFFFF"/>
                </a:solidFill>
                <a:latin typeface="Lucida Sans"/>
                <a:ea typeface="Lucida Sans"/>
                <a:cs typeface="Lucida Sans"/>
                <a:sym typeface="Lucida Sans"/>
              </a:rPr>
              <a:t> </a:t>
            </a:r>
          </a:p>
        </p:txBody>
      </p:sp>
      <p:pic>
        <p:nvPicPr>
          <p:cNvPr id="864" name="Shape 864"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865" name="Shape 865">
            <a:hlinkClick r:id="rId3"/>
          </p:cNvPr>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Four Images">
    <p:spTree>
      <p:nvGrpSpPr>
        <p:cNvPr id="1" name="Shape 866"/>
        <p:cNvGrpSpPr/>
        <p:nvPr/>
      </p:nvGrpSpPr>
      <p:grpSpPr>
        <a:xfrm>
          <a:off x="0" y="0"/>
          <a:ext cx="0" cy="0"/>
          <a:chOff x="0" y="0"/>
          <a:chExt cx="0" cy="0"/>
        </a:xfrm>
      </p:grpSpPr>
      <p:sp>
        <p:nvSpPr>
          <p:cNvPr id="867" name="Shape 867"/>
          <p:cNvSpPr>
            <a:spLocks noGrp="1"/>
          </p:cNvSpPr>
          <p:nvPr>
            <p:ph type="pic" idx="2"/>
          </p:nvPr>
        </p:nvSpPr>
        <p:spPr>
          <a:xfrm>
            <a:off x="4616450" y="3892046"/>
            <a:ext cx="4070399" cy="2234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3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868" name="Shape 868"/>
          <p:cNvSpPr>
            <a:spLocks noGrp="1"/>
          </p:cNvSpPr>
          <p:nvPr>
            <p:ph type="pic" idx="3"/>
          </p:nvPr>
        </p:nvSpPr>
        <p:spPr>
          <a:xfrm>
            <a:off x="4616450" y="1600200"/>
            <a:ext cx="4070399" cy="2234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3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869" name="Shape 869"/>
          <p:cNvSpPr>
            <a:spLocks noGrp="1"/>
          </p:cNvSpPr>
          <p:nvPr>
            <p:ph type="pic" idx="4"/>
          </p:nvPr>
        </p:nvSpPr>
        <p:spPr>
          <a:xfrm>
            <a:off x="457197" y="1600200"/>
            <a:ext cx="4070399" cy="2234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3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870" name="Shape 870"/>
          <p:cNvSpPr>
            <a:spLocks noGrp="1"/>
          </p:cNvSpPr>
          <p:nvPr>
            <p:ph type="pic" idx="5"/>
          </p:nvPr>
        </p:nvSpPr>
        <p:spPr>
          <a:xfrm>
            <a:off x="460372" y="3892046"/>
            <a:ext cx="4070399" cy="2234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32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871" name="Shape 8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872" name="Shape 872"/>
          <p:cNvSpPr txBox="1">
            <a:spLocks noGrp="1"/>
          </p:cNvSpPr>
          <p:nvPr>
            <p:ph type="body" idx="1"/>
          </p:nvPr>
        </p:nvSpPr>
        <p:spPr>
          <a:xfrm>
            <a:off x="4616450" y="5646676"/>
            <a:ext cx="4070399"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Lucida Sans"/>
                <a:ea typeface="Lucida Sans"/>
                <a:cs typeface="Lucida Sans"/>
                <a:sym typeface="Lucida Sans"/>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3" name="Shape 873"/>
          <p:cNvSpPr txBox="1">
            <a:spLocks noGrp="1"/>
          </p:cNvSpPr>
          <p:nvPr>
            <p:ph type="body" idx="6"/>
          </p:nvPr>
        </p:nvSpPr>
        <p:spPr>
          <a:xfrm>
            <a:off x="457197" y="5646676"/>
            <a:ext cx="40734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Lucida Sans"/>
                <a:ea typeface="Lucida Sans"/>
                <a:cs typeface="Lucida Sans"/>
                <a:sym typeface="Lucida Sans"/>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4" name="Shape 874"/>
          <p:cNvSpPr txBox="1">
            <a:spLocks noGrp="1"/>
          </p:cNvSpPr>
          <p:nvPr>
            <p:ph type="body" idx="7"/>
          </p:nvPr>
        </p:nvSpPr>
        <p:spPr>
          <a:xfrm>
            <a:off x="4616450" y="3354830"/>
            <a:ext cx="4070399"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Lucida Sans"/>
                <a:ea typeface="Lucida Sans"/>
                <a:cs typeface="Lucida Sans"/>
                <a:sym typeface="Lucida Sans"/>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5" name="Shape 875"/>
          <p:cNvSpPr txBox="1">
            <a:spLocks noGrp="1"/>
          </p:cNvSpPr>
          <p:nvPr>
            <p:ph type="body" idx="8"/>
          </p:nvPr>
        </p:nvSpPr>
        <p:spPr>
          <a:xfrm>
            <a:off x="454022" y="3354830"/>
            <a:ext cx="40734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Lucida Sans"/>
                <a:ea typeface="Lucida Sans"/>
                <a:cs typeface="Lucida Sans"/>
                <a:sym typeface="Lucida Sans"/>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6" name="Shape 876"/>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877" name="Shape 87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Lucida Sans"/>
              <a:buNone/>
            </a:pPr>
            <a:r>
              <a:rPr lang="en-US" sz="1000" b="0" i="0" u="none" strike="noStrike" cap="none">
                <a:solidFill>
                  <a:srgbClr val="FFFFFF"/>
                </a:solidFill>
                <a:latin typeface="Lucida Sans"/>
                <a:ea typeface="Lucida Sans"/>
                <a:cs typeface="Lucida Sans"/>
                <a:sym typeface="Lucida Sans"/>
              </a:rPr>
              <a:t>PAGE </a:t>
            </a:r>
            <a:fld id="{00000000-1234-1234-1234-123412341234}" type="slidenum">
              <a:rPr lang="en-US" sz="1000" b="0" i="0" u="none" strike="noStrike" cap="none">
                <a:solidFill>
                  <a:srgbClr val="FFFFFF"/>
                </a:solidFill>
                <a:latin typeface="Lucida Sans"/>
                <a:ea typeface="Lucida Sans"/>
                <a:cs typeface="Lucida Sans"/>
                <a:sym typeface="Lucida Sans"/>
              </a:rPr>
              <a:t>‹#›</a:t>
            </a:fld>
            <a:r>
              <a:rPr lang="en-US" sz="1000" b="0" i="0" u="none" strike="noStrike" cap="none">
                <a:solidFill>
                  <a:srgbClr val="FFFFFF"/>
                </a:solidFill>
                <a:latin typeface="Lucida Sans"/>
                <a:ea typeface="Lucida Sans"/>
                <a:cs typeface="Lucida Sans"/>
                <a:sym typeface="Lucida Sans"/>
              </a:rPr>
              <a:t> </a:t>
            </a:r>
          </a:p>
        </p:txBody>
      </p:sp>
      <p:pic>
        <p:nvPicPr>
          <p:cNvPr id="878" name="Shape 878"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879" name="Shape 879">
            <a:hlinkClick r:id="rId3"/>
          </p:cNvPr>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87"/>
        <p:cNvGrpSpPr/>
        <p:nvPr/>
      </p:nvGrpSpPr>
      <p:grpSpPr>
        <a:xfrm>
          <a:off x="0" y="0"/>
          <a:ext cx="0" cy="0"/>
          <a:chOff x="0" y="0"/>
          <a:chExt cx="0" cy="0"/>
        </a:xfrm>
      </p:grpSpPr>
      <p:sp>
        <p:nvSpPr>
          <p:cNvPr id="88" name="Shape 88"/>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1C9963"/>
              </a:solidFill>
              <a:latin typeface="Lucida Sans"/>
              <a:ea typeface="Lucida Sans"/>
              <a:cs typeface="Lucida Sans"/>
              <a:sym typeface="Lucida Sans"/>
            </a:endParaRPr>
          </a:p>
        </p:txBody>
      </p:sp>
      <p:sp>
        <p:nvSpPr>
          <p:cNvPr id="89" name="Shape 89"/>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
        <p:nvSpPr>
          <p:cNvPr id="90" name="Shape 90"/>
          <p:cNvSpPr txBox="1">
            <a:spLocks noGrp="1"/>
          </p:cNvSpPr>
          <p:nvPr>
            <p:ph type="title"/>
          </p:nvPr>
        </p:nvSpPr>
        <p:spPr>
          <a:xfrm>
            <a:off x="304800" y="2914650"/>
            <a:ext cx="3584576"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1" name="Shape 91"/>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2"/>
          </p:nvPr>
        </p:nvSpPr>
        <p:spPr>
          <a:xfrm>
            <a:off x="7209514" y="1858449"/>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3"/>
          </p:nvPr>
        </p:nvSpPr>
        <p:spPr>
          <a:xfrm>
            <a:off x="4624612" y="2400626"/>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4"/>
          </p:nvPr>
        </p:nvSpPr>
        <p:spPr>
          <a:xfrm>
            <a:off x="7209514" y="2400626"/>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5"/>
          </p:nvPr>
        </p:nvSpPr>
        <p:spPr>
          <a:xfrm>
            <a:off x="4624612" y="2955016"/>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6"/>
          </p:nvPr>
        </p:nvSpPr>
        <p:spPr>
          <a:xfrm>
            <a:off x="7209514" y="2955016"/>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8"/>
          </p:nvPr>
        </p:nvSpPr>
        <p:spPr>
          <a:xfrm>
            <a:off x="7209514" y="3509407"/>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13"/>
          </p:nvPr>
        </p:nvSpPr>
        <p:spPr>
          <a:xfrm>
            <a:off x="7209514" y="4063798"/>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15"/>
          </p:nvPr>
        </p:nvSpPr>
        <p:spPr>
          <a:xfrm>
            <a:off x="7209514" y="4618185"/>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3" name="Shape 103"/>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04"/>
        <p:cNvGrpSpPr/>
        <p:nvPr/>
      </p:nvGrpSpPr>
      <p:grpSpPr>
        <a:xfrm>
          <a:off x="0" y="0"/>
          <a:ext cx="0" cy="0"/>
          <a:chOff x="0" y="0"/>
          <a:chExt cx="0" cy="0"/>
        </a:xfrm>
      </p:grpSpPr>
      <p:sp>
        <p:nvSpPr>
          <p:cNvPr id="105" name="Shape 105"/>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04800" y="274637"/>
            <a:ext cx="85598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8" name="Shape 108"/>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109" name="Shape 109"/>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110" name="Shape 110"/>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111"/>
        <p:cNvGrpSpPr/>
        <p:nvPr/>
      </p:nvGrpSpPr>
      <p:grpSpPr>
        <a:xfrm>
          <a:off x="0" y="0"/>
          <a:ext cx="0" cy="0"/>
          <a:chOff x="0" y="0"/>
          <a:chExt cx="0" cy="0"/>
        </a:xfrm>
      </p:grpSpPr>
      <p:sp>
        <p:nvSpPr>
          <p:cNvPr id="112" name="Shape 112"/>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3" name="Shape 11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114" name="Shape 11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115"/>
        <p:cNvGrpSpPr/>
        <p:nvPr/>
      </p:nvGrpSpPr>
      <p:grpSpPr>
        <a:xfrm>
          <a:off x="0" y="0"/>
          <a:ext cx="0" cy="0"/>
          <a:chOff x="0" y="0"/>
          <a:chExt cx="0" cy="0"/>
        </a:xfrm>
      </p:grpSpPr>
      <p:sp>
        <p:nvSpPr>
          <p:cNvPr id="116" name="Shape 116"/>
          <p:cNvSpPr/>
          <p:nvPr/>
        </p:nvSpPr>
        <p:spPr>
          <a:xfrm>
            <a:off x="0" y="6330471"/>
            <a:ext cx="9153069" cy="540225"/>
          </a:xfrm>
          <a:prstGeom prst="rect">
            <a:avLst/>
          </a:prstGeom>
          <a:solidFill>
            <a:srgbClr val="1C996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7" name="Shape 11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Lucida Sans"/>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p>
        </p:txBody>
      </p:sp>
      <p:pic>
        <p:nvPicPr>
          <p:cNvPr id="118" name="Shape 118"/>
          <p:cNvPicPr preferRelativeResize="0"/>
          <p:nvPr/>
        </p:nvPicPr>
        <p:blipFill rotWithShape="1">
          <a:blip r:embed="rId2">
            <a:alphaModFix/>
          </a:blip>
          <a:srcRect/>
          <a:stretch/>
        </p:blipFill>
        <p:spPr>
          <a:xfrm>
            <a:off x="304800" y="6503298"/>
            <a:ext cx="1746503" cy="164201"/>
          </a:xfrm>
          <a:prstGeom prst="rect">
            <a:avLst/>
          </a:prstGeom>
          <a:noFill/>
          <a:ln>
            <a:noFill/>
          </a:ln>
        </p:spPr>
      </p:pic>
      <p:pic>
        <p:nvPicPr>
          <p:cNvPr id="119" name="Shape 119"/>
          <p:cNvPicPr preferRelativeResize="0"/>
          <p:nvPr/>
        </p:nvPicPr>
        <p:blipFill rotWithShape="1">
          <a:blip r:embed="rId3">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120"/>
        <p:cNvGrpSpPr/>
        <p:nvPr/>
      </p:nvGrpSpPr>
      <p:grpSpPr>
        <a:xfrm>
          <a:off x="0" y="0"/>
          <a:ext cx="0" cy="0"/>
          <a:chOff x="0" y="0"/>
          <a:chExt cx="0" cy="0"/>
        </a:xfrm>
      </p:grpSpPr>
      <p:sp>
        <p:nvSpPr>
          <p:cNvPr id="121" name="Shape 121"/>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122" name="Shape 122"/>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123" name="Shape 123"/>
          <p:cNvPicPr preferRelativeResize="0"/>
          <p:nvPr/>
        </p:nvPicPr>
        <p:blipFill rotWithShape="1">
          <a:blip r:embed="rId2">
            <a:alphaModFix/>
          </a:blip>
          <a:srcRect/>
          <a:stretch/>
        </p:blipFill>
        <p:spPr>
          <a:xfrm>
            <a:off x="304800" y="6533798"/>
            <a:ext cx="3057283" cy="133571"/>
          </a:xfrm>
          <a:prstGeom prst="rect">
            <a:avLst/>
          </a:prstGeom>
          <a:noFill/>
          <a:ln>
            <a:noFill/>
          </a:ln>
        </p:spPr>
      </p:pic>
      <p:pic>
        <p:nvPicPr>
          <p:cNvPr id="124" name="Shape 124"/>
          <p:cNvPicPr preferRelativeResize="0"/>
          <p:nvPr/>
        </p:nvPicPr>
        <p:blipFill rotWithShape="1">
          <a:blip r:embed="rId3">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04800" y="279397"/>
            <a:ext cx="8534399" cy="111648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7" name="Shape 127"/>
          <p:cNvSpPr txBox="1">
            <a:spLocks noGrp="1"/>
          </p:cNvSpPr>
          <p:nvPr>
            <p:ph type="body" idx="1"/>
          </p:nvPr>
        </p:nvSpPr>
        <p:spPr>
          <a:xfrm>
            <a:off x="304800" y="1600200"/>
            <a:ext cx="4038598" cy="455493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2"/>
          </p:nvPr>
        </p:nvSpPr>
        <p:spPr>
          <a:xfrm>
            <a:off x="4496019" y="1603770"/>
            <a:ext cx="4025899" cy="4551362"/>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130" name="Shape 13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
        <p:nvSpPr>
          <p:cNvPr id="131" name="Shape 131">
            <a:hlinkClick r:id="rId2"/>
          </p:cNvPr>
          <p:cNvSpPr/>
          <p:nvPr/>
        </p:nvSpPr>
        <p:spPr>
          <a:xfrm>
            <a:off x="3542585" y="6519775"/>
            <a:ext cx="1906868" cy="175585"/>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32"/>
        <p:cNvGrpSpPr/>
        <p:nvPr/>
      </p:nvGrpSpPr>
      <p:grpSpPr>
        <a:xfrm>
          <a:off x="0" y="0"/>
          <a:ext cx="0" cy="0"/>
          <a:chOff x="0" y="0"/>
          <a:chExt cx="0" cy="0"/>
        </a:xfrm>
      </p:grpSpPr>
      <p:sp>
        <p:nvSpPr>
          <p:cNvPr id="133" name="Shape 133"/>
          <p:cNvSpPr>
            <a:spLocks noGrp="1"/>
          </p:cNvSpPr>
          <p:nvPr>
            <p:ph type="pic" idx="2"/>
          </p:nvPr>
        </p:nvSpPr>
        <p:spPr>
          <a:xfrm>
            <a:off x="4673600" y="1600200"/>
            <a:ext cx="4013200" cy="452596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5" name="Shape 135"/>
          <p:cNvSpPr txBox="1">
            <a:spLocks noGrp="1"/>
          </p:cNvSpPr>
          <p:nvPr>
            <p:ph type="body" idx="1"/>
          </p:nvPr>
        </p:nvSpPr>
        <p:spPr>
          <a:xfrm>
            <a:off x="304800" y="1600200"/>
            <a:ext cx="4190999"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3"/>
          </p:nvPr>
        </p:nvSpPr>
        <p:spPr>
          <a:xfrm>
            <a:off x="4673600" y="5646676"/>
            <a:ext cx="401320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Shape 137"/>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138" name="Shape 138"/>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8"/>
        <p:cNvGrpSpPr/>
        <p:nvPr/>
      </p:nvGrpSpPr>
      <p:grpSpPr>
        <a:xfrm>
          <a:off x="0" y="0"/>
          <a:ext cx="0" cy="0"/>
          <a:chOff x="0" y="0"/>
          <a:chExt cx="0" cy="0"/>
        </a:xfrm>
      </p:grpSpPr>
      <p:sp>
        <p:nvSpPr>
          <p:cNvPr id="19" name="Shape 19"/>
          <p:cNvSpPr/>
          <p:nvPr/>
        </p:nvSpPr>
        <p:spPr>
          <a:xfrm>
            <a:off x="0" y="6329467"/>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20" name="Shape 2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1" name="Shape 21"/>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p:nvPr/>
        </p:nvSpPr>
        <p:spPr>
          <a:xfrm>
            <a:off x="0" y="6330471"/>
            <a:ext cx="9153069" cy="5402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23" name="Shape 2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24" name="Shape 2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39"/>
        <p:cNvGrpSpPr/>
        <p:nvPr/>
      </p:nvGrpSpPr>
      <p:grpSpPr>
        <a:xfrm>
          <a:off x="0" y="0"/>
          <a:ext cx="0" cy="0"/>
          <a:chOff x="0" y="0"/>
          <a:chExt cx="0" cy="0"/>
        </a:xfrm>
      </p:grpSpPr>
      <p:sp>
        <p:nvSpPr>
          <p:cNvPr id="140" name="Shape 140"/>
          <p:cNvSpPr>
            <a:spLocks noGrp="1"/>
          </p:cNvSpPr>
          <p:nvPr>
            <p:ph type="pic" idx="2"/>
          </p:nvPr>
        </p:nvSpPr>
        <p:spPr>
          <a:xfrm>
            <a:off x="4673600" y="3892046"/>
            <a:ext cx="4013200" cy="2234115"/>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1" name="Shape 141"/>
          <p:cNvSpPr>
            <a:spLocks noGrp="1"/>
          </p:cNvSpPr>
          <p:nvPr>
            <p:ph type="pic" idx="3"/>
          </p:nvPr>
        </p:nvSpPr>
        <p:spPr>
          <a:xfrm>
            <a:off x="4673600" y="1600200"/>
            <a:ext cx="4013200" cy="2234115"/>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3" name="Shape 143"/>
          <p:cNvSpPr txBox="1">
            <a:spLocks noGrp="1"/>
          </p:cNvSpPr>
          <p:nvPr>
            <p:ph type="body" idx="1"/>
          </p:nvPr>
        </p:nvSpPr>
        <p:spPr>
          <a:xfrm>
            <a:off x="304800" y="1600200"/>
            <a:ext cx="4190999"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4"/>
          </p:nvPr>
        </p:nvSpPr>
        <p:spPr>
          <a:xfrm>
            <a:off x="4673600" y="5646676"/>
            <a:ext cx="40576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body" idx="5"/>
          </p:nvPr>
        </p:nvSpPr>
        <p:spPr>
          <a:xfrm>
            <a:off x="4673600" y="3354830"/>
            <a:ext cx="401320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Shape 146"/>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147" name="Shape 14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wo Images">
    <p:spTree>
      <p:nvGrpSpPr>
        <p:cNvPr id="1" name="Shape 148"/>
        <p:cNvGrpSpPr/>
        <p:nvPr/>
      </p:nvGrpSpPr>
      <p:grpSpPr>
        <a:xfrm>
          <a:off x="0" y="0"/>
          <a:ext cx="0" cy="0"/>
          <a:chOff x="0" y="0"/>
          <a:chExt cx="0" cy="0"/>
        </a:xfrm>
      </p:grpSpPr>
      <p:sp>
        <p:nvSpPr>
          <p:cNvPr id="149" name="Shape 149"/>
          <p:cNvSpPr>
            <a:spLocks noGrp="1"/>
          </p:cNvSpPr>
          <p:nvPr>
            <p:ph type="pic" idx="2"/>
          </p:nvPr>
        </p:nvSpPr>
        <p:spPr>
          <a:xfrm>
            <a:off x="4683119" y="1600200"/>
            <a:ext cx="4003680" cy="4525963"/>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51" name="Shape 151"/>
          <p:cNvSpPr txBox="1">
            <a:spLocks noGrp="1"/>
          </p:cNvSpPr>
          <p:nvPr>
            <p:ph type="body" idx="1"/>
          </p:nvPr>
        </p:nvSpPr>
        <p:spPr>
          <a:xfrm>
            <a:off x="4683119" y="5646676"/>
            <a:ext cx="400368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a:spLocks noGrp="1"/>
          </p:cNvSpPr>
          <p:nvPr>
            <p:ph type="pic" idx="3"/>
          </p:nvPr>
        </p:nvSpPr>
        <p:spPr>
          <a:xfrm>
            <a:off x="304801" y="1600200"/>
            <a:ext cx="4225921" cy="4525963"/>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body" idx="4"/>
          </p:nvPr>
        </p:nvSpPr>
        <p:spPr>
          <a:xfrm>
            <a:off x="304800" y="5646676"/>
            <a:ext cx="4225921"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Shape 154"/>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155" name="Shape 15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Four Images">
    <p:spTree>
      <p:nvGrpSpPr>
        <p:cNvPr id="1" name="Shape 156"/>
        <p:cNvGrpSpPr/>
        <p:nvPr/>
      </p:nvGrpSpPr>
      <p:grpSpPr>
        <a:xfrm>
          <a:off x="0" y="0"/>
          <a:ext cx="0" cy="0"/>
          <a:chOff x="0" y="0"/>
          <a:chExt cx="0" cy="0"/>
        </a:xfrm>
      </p:grpSpPr>
      <p:sp>
        <p:nvSpPr>
          <p:cNvPr id="157" name="Shape 157"/>
          <p:cNvSpPr>
            <a:spLocks noGrp="1"/>
          </p:cNvSpPr>
          <p:nvPr>
            <p:ph type="pic" idx="2"/>
          </p:nvPr>
        </p:nvSpPr>
        <p:spPr>
          <a:xfrm>
            <a:off x="4530721" y="3892046"/>
            <a:ext cx="4156077"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a:spLocks noGrp="1"/>
          </p:cNvSpPr>
          <p:nvPr>
            <p:ph type="pic" idx="3"/>
          </p:nvPr>
        </p:nvSpPr>
        <p:spPr>
          <a:xfrm>
            <a:off x="4533898" y="1600200"/>
            <a:ext cx="4152902"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9" name="Shape 159"/>
          <p:cNvSpPr>
            <a:spLocks noGrp="1"/>
          </p:cNvSpPr>
          <p:nvPr>
            <p:ph type="pic" idx="4"/>
          </p:nvPr>
        </p:nvSpPr>
        <p:spPr>
          <a:xfrm>
            <a:off x="304800" y="1600200"/>
            <a:ext cx="4159250"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0" name="Shape 160"/>
          <p:cNvSpPr>
            <a:spLocks noGrp="1"/>
          </p:cNvSpPr>
          <p:nvPr>
            <p:ph type="pic" idx="5"/>
          </p:nvPr>
        </p:nvSpPr>
        <p:spPr>
          <a:xfrm>
            <a:off x="307975" y="3892046"/>
            <a:ext cx="4156075"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2" name="Shape 162"/>
          <p:cNvSpPr txBox="1">
            <a:spLocks noGrp="1"/>
          </p:cNvSpPr>
          <p:nvPr>
            <p:ph type="body" idx="1"/>
          </p:nvPr>
        </p:nvSpPr>
        <p:spPr>
          <a:xfrm>
            <a:off x="4533898" y="5646676"/>
            <a:ext cx="4152902"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body" idx="6"/>
          </p:nvPr>
        </p:nvSpPr>
        <p:spPr>
          <a:xfrm>
            <a:off x="304800" y="5646676"/>
            <a:ext cx="41592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body" idx="7"/>
          </p:nvPr>
        </p:nvSpPr>
        <p:spPr>
          <a:xfrm>
            <a:off x="4530721" y="3354830"/>
            <a:ext cx="4156077"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8"/>
          </p:nvPr>
        </p:nvSpPr>
        <p:spPr>
          <a:xfrm>
            <a:off x="304801" y="3354830"/>
            <a:ext cx="41592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Shape 166"/>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167" name="Shape 16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168"/>
        <p:cNvGrpSpPr/>
        <p:nvPr/>
      </p:nvGrpSpPr>
      <p:grpSpPr>
        <a:xfrm>
          <a:off x="0" y="0"/>
          <a:ext cx="0" cy="0"/>
          <a:chOff x="0" y="0"/>
          <a:chExt cx="0" cy="0"/>
        </a:xfrm>
      </p:grpSpPr>
      <p:sp>
        <p:nvSpPr>
          <p:cNvPr id="169" name="Shape 169"/>
          <p:cNvSpPr/>
          <p:nvPr/>
        </p:nvSpPr>
        <p:spPr>
          <a:xfrm>
            <a:off x="0" y="0"/>
            <a:ext cx="9144000" cy="6858000"/>
          </a:xfrm>
          <a:prstGeom prst="rect">
            <a:avLst/>
          </a:prstGeom>
          <a:solidFill>
            <a:srgbClr val="24593B"/>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170" name="Shape 170"/>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71" name="Shape 171"/>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72" name="Shape 172"/>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73" name="Shape 173"/>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74" name="Shape 174"/>
          <p:cNvSpPr txBox="1">
            <a:spLocks noGrp="1"/>
          </p:cNvSpPr>
          <p:nvPr>
            <p:ph type="title"/>
          </p:nvPr>
        </p:nvSpPr>
        <p:spPr>
          <a:xfrm>
            <a:off x="216566" y="2829676"/>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rgbClr val="23593E"/>
              </a:buClr>
              <a:buFont typeface="Lucida Sans"/>
              <a:buNone/>
              <a:defRPr sz="3200" b="0" i="0" u="none" strike="noStrike" cap="none">
                <a:solidFill>
                  <a:srgbClr val="23593E"/>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78"/>
        <p:cNvGrpSpPr/>
        <p:nvPr/>
      </p:nvGrpSpPr>
      <p:grpSpPr>
        <a:xfrm>
          <a:off x="0" y="0"/>
          <a:ext cx="0" cy="0"/>
          <a:chOff x="0" y="0"/>
          <a:chExt cx="0" cy="0"/>
        </a:xfrm>
      </p:grpSpPr>
      <p:sp>
        <p:nvSpPr>
          <p:cNvPr id="179" name="Shape 179"/>
          <p:cNvSpPr/>
          <p:nvPr/>
        </p:nvSpPr>
        <p:spPr>
          <a:xfrm>
            <a:off x="0" y="6329467"/>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180" name="Shape 18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81" name="Shape 181"/>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2" name="Shape 182"/>
          <p:cNvSpPr/>
          <p:nvPr/>
        </p:nvSpPr>
        <p:spPr>
          <a:xfrm>
            <a:off x="0" y="6330471"/>
            <a:ext cx="9153000" cy="5402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183" name="Shape 18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184" name="Shape 184"/>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185"/>
        <p:cNvGrpSpPr/>
        <p:nvPr/>
      </p:nvGrpSpPr>
      <p:grpSpPr>
        <a:xfrm>
          <a:off x="0" y="0"/>
          <a:ext cx="0" cy="0"/>
          <a:chOff x="0" y="0"/>
          <a:chExt cx="0" cy="0"/>
        </a:xfrm>
      </p:grpSpPr>
      <p:sp>
        <p:nvSpPr>
          <p:cNvPr id="186" name="Shape 186"/>
          <p:cNvSpPr txBox="1">
            <a:spLocks noGrp="1"/>
          </p:cNvSpPr>
          <p:nvPr>
            <p:ph type="ctrTitle"/>
          </p:nvPr>
        </p:nvSpPr>
        <p:spPr>
          <a:xfrm>
            <a:off x="219317" y="2982072"/>
            <a:ext cx="8619900" cy="850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87" name="Shape 187"/>
          <p:cNvSpPr txBox="1">
            <a:spLocks noGrp="1"/>
          </p:cNvSpPr>
          <p:nvPr>
            <p:ph type="subTitle" idx="1"/>
          </p:nvPr>
        </p:nvSpPr>
        <p:spPr>
          <a:xfrm>
            <a:off x="219318" y="3832457"/>
            <a:ext cx="8619900" cy="7922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8" name="Shape 188"/>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189" name="Shape 189"/>
          <p:cNvPicPr preferRelativeResize="0"/>
          <p:nvPr/>
        </p:nvPicPr>
        <p:blipFill rotWithShape="1">
          <a:blip r:embed="rId2">
            <a:alphaModFix/>
          </a:blip>
          <a:srcRect/>
          <a:stretch/>
        </p:blipFill>
        <p:spPr>
          <a:xfrm>
            <a:off x="304801" y="394130"/>
            <a:ext cx="2235300" cy="210000"/>
          </a:xfrm>
          <a:prstGeom prst="rect">
            <a:avLst/>
          </a:prstGeom>
          <a:noFill/>
          <a:ln>
            <a:noFill/>
          </a:ln>
        </p:spPr>
      </p:pic>
      <p:pic>
        <p:nvPicPr>
          <p:cNvPr id="190" name="Shape 190"/>
          <p:cNvPicPr preferRelativeResize="0"/>
          <p:nvPr/>
        </p:nvPicPr>
        <p:blipFill rotWithShape="1">
          <a:blip r:embed="rId3">
            <a:alphaModFix/>
          </a:blip>
          <a:srcRect/>
          <a:stretch/>
        </p:blipFill>
        <p:spPr>
          <a:xfrm>
            <a:off x="304800" y="5840889"/>
            <a:ext cx="1313999" cy="5079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191"/>
        <p:cNvGrpSpPr/>
        <p:nvPr/>
      </p:nvGrpSpPr>
      <p:grpSpPr>
        <a:xfrm>
          <a:off x="0" y="0"/>
          <a:ext cx="0" cy="0"/>
          <a:chOff x="0" y="0"/>
          <a:chExt cx="0" cy="0"/>
        </a:xfrm>
      </p:grpSpPr>
      <p:sp>
        <p:nvSpPr>
          <p:cNvPr id="192" name="Shape 192"/>
          <p:cNvSpPr/>
          <p:nvPr/>
        </p:nvSpPr>
        <p:spPr>
          <a:xfrm>
            <a:off x="0" y="0"/>
            <a:ext cx="9144000" cy="6858000"/>
          </a:xfrm>
          <a:prstGeom prst="rect">
            <a:avLst/>
          </a:prstGeom>
          <a:solidFill>
            <a:srgbClr val="1C9963"/>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193" name="Shape 193"/>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4" name="Shape 194"/>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5" name="Shape 195"/>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6" name="Shape 196"/>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7" name="Shape 197"/>
          <p:cNvSpPr txBox="1">
            <a:spLocks noGrp="1"/>
          </p:cNvSpPr>
          <p:nvPr>
            <p:ph type="title"/>
          </p:nvPr>
        </p:nvSpPr>
        <p:spPr>
          <a:xfrm>
            <a:off x="216565"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198" name="Shape 198"/>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99"/>
        <p:cNvGrpSpPr/>
        <p:nvPr/>
      </p:nvGrpSpPr>
      <p:grpSpPr>
        <a:xfrm>
          <a:off x="0" y="0"/>
          <a:ext cx="0" cy="0"/>
          <a:chOff x="0" y="0"/>
          <a:chExt cx="0" cy="0"/>
        </a:xfrm>
      </p:grpSpPr>
      <p:sp>
        <p:nvSpPr>
          <p:cNvPr id="200" name="Shape 200"/>
          <p:cNvSpPr/>
          <p:nvPr/>
        </p:nvSpPr>
        <p:spPr>
          <a:xfrm>
            <a:off x="0" y="0"/>
            <a:ext cx="9144000" cy="6858000"/>
          </a:xfrm>
          <a:prstGeom prst="rect">
            <a:avLst/>
          </a:prstGeom>
          <a:solidFill>
            <a:srgbClr val="A9B0AC"/>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201" name="Shape 201"/>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2" name="Shape 202"/>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3" name="Shape 203"/>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4" name="Shape 204"/>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5" name="Shape 205"/>
          <p:cNvSpPr txBox="1">
            <a:spLocks noGrp="1"/>
          </p:cNvSpPr>
          <p:nvPr>
            <p:ph type="title"/>
          </p:nvPr>
        </p:nvSpPr>
        <p:spPr>
          <a:xfrm>
            <a:off x="216565"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206" name="Shape 206"/>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207"/>
        <p:cNvGrpSpPr/>
        <p:nvPr/>
      </p:nvGrpSpPr>
      <p:grpSpPr>
        <a:xfrm>
          <a:off x="0" y="0"/>
          <a:ext cx="0" cy="0"/>
          <a:chOff x="0" y="0"/>
          <a:chExt cx="0" cy="0"/>
        </a:xfrm>
      </p:grpSpPr>
      <p:sp>
        <p:nvSpPr>
          <p:cNvPr id="208" name="Shape 208"/>
          <p:cNvSpPr/>
          <p:nvPr/>
        </p:nvSpPr>
        <p:spPr>
          <a:xfrm>
            <a:off x="0" y="0"/>
            <a:ext cx="9144000" cy="6858000"/>
          </a:xfrm>
          <a:prstGeom prst="rect">
            <a:avLst/>
          </a:prstGeom>
          <a:solidFill>
            <a:srgbClr val="464646"/>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209" name="Shape 209"/>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10" name="Shape 210"/>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11" name="Shape 211"/>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12" name="Shape 212"/>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13" name="Shape 213"/>
          <p:cNvSpPr txBox="1">
            <a:spLocks noGrp="1"/>
          </p:cNvSpPr>
          <p:nvPr>
            <p:ph type="title"/>
          </p:nvPr>
        </p:nvSpPr>
        <p:spPr>
          <a:xfrm>
            <a:off x="216565"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214" name="Shape 214"/>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17" name="Shape 217"/>
          <p:cNvSpPr txBox="1">
            <a:spLocks noGrp="1"/>
          </p:cNvSpPr>
          <p:nvPr>
            <p:ph type="body" idx="1"/>
          </p:nvPr>
        </p:nvSpPr>
        <p:spPr>
          <a:xfrm>
            <a:off x="304800" y="1417637"/>
            <a:ext cx="4192500" cy="5979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body" idx="2"/>
          </p:nvPr>
        </p:nvSpPr>
        <p:spPr>
          <a:xfrm>
            <a:off x="304800" y="2015408"/>
            <a:ext cx="4192500" cy="4126499"/>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body" idx="3"/>
          </p:nvPr>
        </p:nvSpPr>
        <p:spPr>
          <a:xfrm>
            <a:off x="4645025" y="1417637"/>
            <a:ext cx="4194300" cy="6324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body" idx="4"/>
          </p:nvPr>
        </p:nvSpPr>
        <p:spPr>
          <a:xfrm>
            <a:off x="4645025" y="2050046"/>
            <a:ext cx="4194300" cy="4091999"/>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21" name="Shape 221"/>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222" name="Shape 22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
        <p:nvSpPr>
          <p:cNvPr id="223" name="Shape 223"/>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25"/>
        <p:cNvGrpSpPr/>
        <p:nvPr/>
      </p:nvGrpSpPr>
      <p:grpSpPr>
        <a:xfrm>
          <a:off x="0" y="0"/>
          <a:ext cx="0" cy="0"/>
          <a:chOff x="0" y="0"/>
          <a:chExt cx="0" cy="0"/>
        </a:xfrm>
      </p:grpSpPr>
      <p:sp>
        <p:nvSpPr>
          <p:cNvPr id="26" name="Shape 26"/>
          <p:cNvSpPr/>
          <p:nvPr/>
        </p:nvSpPr>
        <p:spPr>
          <a:xfrm>
            <a:off x="0" y="0"/>
            <a:ext cx="9144000" cy="6858000"/>
          </a:xfrm>
          <a:prstGeom prst="rect">
            <a:avLst/>
          </a:prstGeom>
          <a:solidFill>
            <a:srgbClr val="1C9963"/>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27" name="Shape 27"/>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8" name="Shape 28"/>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9" name="Shape 29"/>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0" name="Shape 30"/>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1" name="Shape 31"/>
          <p:cNvSpPr txBox="1">
            <a:spLocks noGrp="1"/>
          </p:cNvSpPr>
          <p:nvPr>
            <p:ph type="title"/>
          </p:nvPr>
        </p:nvSpPr>
        <p:spPr>
          <a:xfrm>
            <a:off x="216566" y="2829676"/>
            <a:ext cx="8620551" cy="8683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32" name="Shape 32"/>
          <p:cNvPicPr preferRelativeResize="0"/>
          <p:nvPr/>
        </p:nvPicPr>
        <p:blipFill rotWithShape="1">
          <a:blip r:embed="rId2">
            <a:alphaModFix/>
          </a:blip>
          <a:srcRect/>
          <a:stretch/>
        </p:blipFill>
        <p:spPr>
          <a:xfrm>
            <a:off x="304814" y="394130"/>
            <a:ext cx="2235199" cy="210147"/>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224"/>
        <p:cNvGrpSpPr/>
        <p:nvPr/>
      </p:nvGrpSpPr>
      <p:grpSpPr>
        <a:xfrm>
          <a:off x="0" y="0"/>
          <a:ext cx="0" cy="0"/>
          <a:chOff x="0" y="0"/>
          <a:chExt cx="0" cy="0"/>
        </a:xfrm>
      </p:grpSpPr>
      <p:sp>
        <p:nvSpPr>
          <p:cNvPr id="225" name="Shape 225"/>
          <p:cNvSpPr txBox="1">
            <a:spLocks noGrp="1"/>
          </p:cNvSpPr>
          <p:nvPr>
            <p:ph type="ctrTitle"/>
          </p:nvPr>
        </p:nvSpPr>
        <p:spPr>
          <a:xfrm>
            <a:off x="3339153" y="2950713"/>
            <a:ext cx="5497199" cy="884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6" name="Shape 226"/>
          <p:cNvSpPr txBox="1">
            <a:spLocks noGrp="1"/>
          </p:cNvSpPr>
          <p:nvPr>
            <p:ph type="subTitle" idx="1"/>
          </p:nvPr>
        </p:nvSpPr>
        <p:spPr>
          <a:xfrm>
            <a:off x="3339151" y="3835562"/>
            <a:ext cx="5497199" cy="7922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7" name="Shape 227"/>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228" name="Shape 228"/>
          <p:cNvSpPr>
            <a:spLocks noGrp="1"/>
          </p:cNvSpPr>
          <p:nvPr>
            <p:ph type="pic" idx="2"/>
          </p:nvPr>
        </p:nvSpPr>
        <p:spPr>
          <a:xfrm>
            <a:off x="304800" y="1857374"/>
            <a:ext cx="2752500" cy="3158999"/>
          </a:xfrm>
          <a:prstGeom prst="rect">
            <a:avLst/>
          </a:prstGeom>
          <a:noFill/>
          <a:ln>
            <a:noFill/>
          </a:ln>
        </p:spPr>
        <p:txBody>
          <a:bodyPr lIns="91425" tIns="91425" rIns="91425" bIns="91425" anchor="t" anchorCtr="0"/>
          <a:lstStyle>
            <a:lvl1pPr marL="342900" marR="0" lvl="0" indent="381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9" name="Shape 229"/>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230"/>
        <p:cNvGrpSpPr/>
        <p:nvPr/>
      </p:nvGrpSpPr>
      <p:grpSpPr>
        <a:xfrm>
          <a:off x="0" y="0"/>
          <a:ext cx="0" cy="0"/>
          <a:chOff x="0" y="0"/>
          <a:chExt cx="0" cy="0"/>
        </a:xfrm>
      </p:grpSpPr>
      <p:sp>
        <p:nvSpPr>
          <p:cNvPr id="231" name="Shape 231"/>
          <p:cNvSpPr txBox="1">
            <a:spLocks noGrp="1"/>
          </p:cNvSpPr>
          <p:nvPr>
            <p:ph type="ctrTitle"/>
          </p:nvPr>
        </p:nvSpPr>
        <p:spPr>
          <a:xfrm>
            <a:off x="219317" y="2933439"/>
            <a:ext cx="8619900" cy="899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32" name="Shape 232"/>
          <p:cNvSpPr txBox="1">
            <a:spLocks noGrp="1"/>
          </p:cNvSpPr>
          <p:nvPr>
            <p:ph type="subTitle" idx="1"/>
          </p:nvPr>
        </p:nvSpPr>
        <p:spPr>
          <a:xfrm>
            <a:off x="219314" y="3832457"/>
            <a:ext cx="8619900" cy="792299"/>
          </a:xfrm>
          <a:prstGeom prst="rect">
            <a:avLst/>
          </a:prstGeom>
          <a:noFill/>
          <a:ln>
            <a:noFill/>
          </a:ln>
        </p:spPr>
        <p:txBody>
          <a:bodyPr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33" name="Shape 233"/>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234" name="Shape 234"/>
          <p:cNvSpPr>
            <a:spLocks noGrp="1"/>
          </p:cNvSpPr>
          <p:nvPr>
            <p:ph type="pic" idx="2"/>
          </p:nvPr>
        </p:nvSpPr>
        <p:spPr>
          <a:xfrm>
            <a:off x="7188200" y="225425"/>
            <a:ext cx="1650900" cy="807900"/>
          </a:xfrm>
          <a:prstGeom prst="rect">
            <a:avLst/>
          </a:prstGeom>
          <a:noFill/>
          <a:ln>
            <a:noFill/>
          </a:ln>
        </p:spPr>
        <p:txBody>
          <a:bodyPr lIns="91425" tIns="91425" rIns="91425" bIns="91425" anchor="t" anchorCtr="0"/>
          <a:lstStyle>
            <a:lvl1pPr marL="342900" marR="0" lvl="0" indent="-1143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5" name="Shape 235"/>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able Page">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38" name="Shape 238"/>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239" name="Shape 23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240" name="Shape 240"/>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hart Page">
    <p:spTree>
      <p:nvGrpSpPr>
        <p:cNvPr id="1" name="Shape 241"/>
        <p:cNvGrpSpPr/>
        <p:nvPr/>
      </p:nvGrpSpPr>
      <p:grpSpPr>
        <a:xfrm>
          <a:off x="0" y="0"/>
          <a:ext cx="0" cy="0"/>
          <a:chOff x="0" y="0"/>
          <a:chExt cx="0" cy="0"/>
        </a:xfrm>
      </p:grpSpPr>
      <p:sp>
        <p:nvSpPr>
          <p:cNvPr id="242" name="Shape 242"/>
          <p:cNvSpPr>
            <a:spLocks noGrp="1"/>
          </p:cNvSpPr>
          <p:nvPr>
            <p:ph type="chart" idx="2"/>
          </p:nvPr>
        </p:nvSpPr>
        <p:spPr>
          <a:xfrm>
            <a:off x="304800" y="1575486"/>
            <a:ext cx="8534399"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3" name="Shape 243"/>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44" name="Shape 244"/>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245" name="Shape 24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246" name="Shape 246"/>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247"/>
        <p:cNvGrpSpPr/>
        <p:nvPr/>
      </p:nvGrpSpPr>
      <p:grpSpPr>
        <a:xfrm>
          <a:off x="0" y="0"/>
          <a:ext cx="0" cy="0"/>
          <a:chOff x="0" y="0"/>
          <a:chExt cx="0" cy="0"/>
        </a:xfrm>
      </p:grpSpPr>
      <p:sp>
        <p:nvSpPr>
          <p:cNvPr id="248" name="Shape 248"/>
          <p:cNvSpPr>
            <a:spLocks noGrp="1"/>
          </p:cNvSpPr>
          <p:nvPr>
            <p:ph type="pic" idx="2"/>
          </p:nvPr>
        </p:nvSpPr>
        <p:spPr>
          <a:xfrm>
            <a:off x="304800" y="1575486"/>
            <a:ext cx="8572500"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9" name="Shape 249"/>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50" name="Shape 250"/>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251" name="Shape 25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252" name="Shape 252"/>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253"/>
        <p:cNvGrpSpPr/>
        <p:nvPr/>
      </p:nvGrpSpPr>
      <p:grpSpPr>
        <a:xfrm>
          <a:off x="0" y="0"/>
          <a:ext cx="0" cy="0"/>
          <a:chOff x="0" y="0"/>
          <a:chExt cx="0" cy="0"/>
        </a:xfrm>
      </p:grpSpPr>
      <p:sp>
        <p:nvSpPr>
          <p:cNvPr id="254" name="Shape 254"/>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1C9963"/>
              </a:solidFill>
              <a:latin typeface="Lucida Sans"/>
              <a:ea typeface="Lucida Sans"/>
              <a:cs typeface="Lucida Sans"/>
              <a:sym typeface="Lucida Sans"/>
            </a:endParaRPr>
          </a:p>
        </p:txBody>
      </p:sp>
      <p:sp>
        <p:nvSpPr>
          <p:cNvPr id="255" name="Shape 25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
        <p:nvSpPr>
          <p:cNvPr id="256" name="Shape 256"/>
          <p:cNvSpPr txBox="1">
            <a:spLocks noGrp="1"/>
          </p:cNvSpPr>
          <p:nvPr>
            <p:ph type="title"/>
          </p:nvPr>
        </p:nvSpPr>
        <p:spPr>
          <a:xfrm>
            <a:off x="304800" y="2914650"/>
            <a:ext cx="3584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57" name="Shape 257"/>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8" name="Shape 258"/>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Shape 259"/>
          <p:cNvSpPr txBox="1">
            <a:spLocks noGrp="1"/>
          </p:cNvSpPr>
          <p:nvPr>
            <p:ph type="body" idx="3"/>
          </p:nvPr>
        </p:nvSpPr>
        <p:spPr>
          <a:xfrm>
            <a:off x="4624612" y="240062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0" name="Shape 260"/>
          <p:cNvSpPr txBox="1">
            <a:spLocks noGrp="1"/>
          </p:cNvSpPr>
          <p:nvPr>
            <p:ph type="body" idx="4"/>
          </p:nvPr>
        </p:nvSpPr>
        <p:spPr>
          <a:xfrm>
            <a:off x="7209514" y="240062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1" name="Shape 261"/>
          <p:cNvSpPr txBox="1">
            <a:spLocks noGrp="1"/>
          </p:cNvSpPr>
          <p:nvPr>
            <p:ph type="body" idx="5"/>
          </p:nvPr>
        </p:nvSpPr>
        <p:spPr>
          <a:xfrm>
            <a:off x="4624612" y="2955016"/>
            <a:ext cx="2444699" cy="539698"/>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2" name="Shape 262"/>
          <p:cNvSpPr txBox="1">
            <a:spLocks noGrp="1"/>
          </p:cNvSpPr>
          <p:nvPr>
            <p:ph type="body" idx="6"/>
          </p:nvPr>
        </p:nvSpPr>
        <p:spPr>
          <a:xfrm>
            <a:off x="7209514" y="2955016"/>
            <a:ext cx="1447200" cy="539698"/>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3" name="Shape 263"/>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4" name="Shape 264"/>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5" name="Shape 265"/>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6" name="Shape 266"/>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7" name="Shape 267"/>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8" name="Shape 268"/>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9" name="Shape 269"/>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270"/>
        <p:cNvGrpSpPr/>
        <p:nvPr/>
      </p:nvGrpSpPr>
      <p:grpSpPr>
        <a:xfrm>
          <a:off x="0" y="0"/>
          <a:ext cx="0" cy="0"/>
          <a:chOff x="0" y="0"/>
          <a:chExt cx="0" cy="0"/>
        </a:xfrm>
      </p:grpSpPr>
      <p:sp>
        <p:nvSpPr>
          <p:cNvPr id="271" name="Shape 271"/>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304800" y="274637"/>
            <a:ext cx="85599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74" name="Shape 274"/>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275" name="Shape 27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276" name="Shape 276"/>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277"/>
        <p:cNvGrpSpPr/>
        <p:nvPr/>
      </p:nvGrpSpPr>
      <p:grpSpPr>
        <a:xfrm>
          <a:off x="0" y="0"/>
          <a:ext cx="0" cy="0"/>
          <a:chOff x="0" y="0"/>
          <a:chExt cx="0" cy="0"/>
        </a:xfrm>
      </p:grpSpPr>
      <p:sp>
        <p:nvSpPr>
          <p:cNvPr id="278" name="Shape 278"/>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279" name="Shape 27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280" name="Shape 280"/>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281"/>
        <p:cNvGrpSpPr/>
        <p:nvPr/>
      </p:nvGrpSpPr>
      <p:grpSpPr>
        <a:xfrm>
          <a:off x="0" y="0"/>
          <a:ext cx="0" cy="0"/>
          <a:chOff x="0" y="0"/>
          <a:chExt cx="0" cy="0"/>
        </a:xfrm>
      </p:grpSpPr>
      <p:sp>
        <p:nvSpPr>
          <p:cNvPr id="282" name="Shape 282"/>
          <p:cNvSpPr/>
          <p:nvPr/>
        </p:nvSpPr>
        <p:spPr>
          <a:xfrm>
            <a:off x="0" y="6330471"/>
            <a:ext cx="9153000" cy="540299"/>
          </a:xfrm>
          <a:prstGeom prst="rect">
            <a:avLst/>
          </a:prstGeom>
          <a:solidFill>
            <a:srgbClr val="1C996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283" name="Shape 28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llerta"/>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p>
        </p:txBody>
      </p:sp>
      <p:pic>
        <p:nvPicPr>
          <p:cNvPr id="284" name="Shape 284"/>
          <p:cNvPicPr preferRelativeResize="0"/>
          <p:nvPr/>
        </p:nvPicPr>
        <p:blipFill rotWithShape="1">
          <a:blip r:embed="rId2">
            <a:alphaModFix/>
          </a:blip>
          <a:srcRect/>
          <a:stretch/>
        </p:blipFill>
        <p:spPr>
          <a:xfrm>
            <a:off x="304800" y="6503298"/>
            <a:ext cx="1746599" cy="164099"/>
          </a:xfrm>
          <a:prstGeom prst="rect">
            <a:avLst/>
          </a:prstGeom>
          <a:noFill/>
          <a:ln>
            <a:noFill/>
          </a:ln>
        </p:spPr>
      </p:pic>
      <p:pic>
        <p:nvPicPr>
          <p:cNvPr id="285" name="Shape 285"/>
          <p:cNvPicPr preferRelativeResize="0"/>
          <p:nvPr/>
        </p:nvPicPr>
        <p:blipFill rotWithShape="1">
          <a:blip r:embed="rId3">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33"/>
        <p:cNvGrpSpPr/>
        <p:nvPr/>
      </p:nvGrpSpPr>
      <p:grpSpPr>
        <a:xfrm>
          <a:off x="0" y="0"/>
          <a:ext cx="0" cy="0"/>
          <a:chOff x="0" y="0"/>
          <a:chExt cx="0" cy="0"/>
        </a:xfrm>
      </p:grpSpPr>
      <p:sp>
        <p:nvSpPr>
          <p:cNvPr id="34" name="Shape 34"/>
          <p:cNvSpPr/>
          <p:nvPr/>
        </p:nvSpPr>
        <p:spPr>
          <a:xfrm>
            <a:off x="0" y="0"/>
            <a:ext cx="9144000" cy="6858000"/>
          </a:xfrm>
          <a:prstGeom prst="rect">
            <a:avLst/>
          </a:prstGeom>
          <a:solidFill>
            <a:srgbClr val="A9B0AC"/>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35" name="Shape 35"/>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6" name="Shape 36"/>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7" name="Shape 37"/>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8" name="Shape 38"/>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9" name="Shape 39"/>
          <p:cNvSpPr txBox="1">
            <a:spLocks noGrp="1"/>
          </p:cNvSpPr>
          <p:nvPr>
            <p:ph type="title"/>
          </p:nvPr>
        </p:nvSpPr>
        <p:spPr>
          <a:xfrm>
            <a:off x="216566" y="2829676"/>
            <a:ext cx="8620551" cy="8683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40" name="Shape 40"/>
          <p:cNvPicPr preferRelativeResize="0"/>
          <p:nvPr/>
        </p:nvPicPr>
        <p:blipFill rotWithShape="1">
          <a:blip r:embed="rId2">
            <a:alphaModFix/>
          </a:blip>
          <a:srcRect/>
          <a:stretch/>
        </p:blipFill>
        <p:spPr>
          <a:xfrm>
            <a:off x="304814" y="394130"/>
            <a:ext cx="2235199" cy="21014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286"/>
        <p:cNvGrpSpPr/>
        <p:nvPr/>
      </p:nvGrpSpPr>
      <p:grpSpPr>
        <a:xfrm>
          <a:off x="0" y="0"/>
          <a:ext cx="0" cy="0"/>
          <a:chOff x="0" y="0"/>
          <a:chExt cx="0" cy="0"/>
        </a:xfrm>
      </p:grpSpPr>
      <p:sp>
        <p:nvSpPr>
          <p:cNvPr id="287" name="Shape 287"/>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288" name="Shape 28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289" name="Shape 289"/>
          <p:cNvPicPr preferRelativeResize="0"/>
          <p:nvPr/>
        </p:nvPicPr>
        <p:blipFill rotWithShape="1">
          <a:blip r:embed="rId2">
            <a:alphaModFix/>
          </a:blip>
          <a:srcRect/>
          <a:stretch/>
        </p:blipFill>
        <p:spPr>
          <a:xfrm>
            <a:off x="304800" y="6533798"/>
            <a:ext cx="3057299" cy="133498"/>
          </a:xfrm>
          <a:prstGeom prst="rect">
            <a:avLst/>
          </a:prstGeom>
          <a:noFill/>
          <a:ln>
            <a:noFill/>
          </a:ln>
        </p:spPr>
      </p:pic>
      <p:pic>
        <p:nvPicPr>
          <p:cNvPr id="290" name="Shape 290"/>
          <p:cNvPicPr preferRelativeResize="0"/>
          <p:nvPr/>
        </p:nvPicPr>
        <p:blipFill rotWithShape="1">
          <a:blip r:embed="rId3">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04800" y="279396"/>
            <a:ext cx="8534399" cy="1116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93" name="Shape 293"/>
          <p:cNvSpPr txBox="1">
            <a:spLocks noGrp="1"/>
          </p:cNvSpPr>
          <p:nvPr>
            <p:ph type="body" idx="1"/>
          </p:nvPr>
        </p:nvSpPr>
        <p:spPr>
          <a:xfrm>
            <a:off x="304800" y="1600200"/>
            <a:ext cx="4038599" cy="45549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4" name="Shape 294"/>
          <p:cNvSpPr txBox="1">
            <a:spLocks noGrp="1"/>
          </p:cNvSpPr>
          <p:nvPr>
            <p:ph type="body" idx="2"/>
          </p:nvPr>
        </p:nvSpPr>
        <p:spPr>
          <a:xfrm>
            <a:off x="4496019" y="1603770"/>
            <a:ext cx="4026000" cy="4551299"/>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Shape 295"/>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296" name="Shape 29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
        <p:nvSpPr>
          <p:cNvPr id="297" name="Shape 297"/>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298"/>
        <p:cNvGrpSpPr/>
        <p:nvPr/>
      </p:nvGrpSpPr>
      <p:grpSpPr>
        <a:xfrm>
          <a:off x="0" y="0"/>
          <a:ext cx="0" cy="0"/>
          <a:chOff x="0" y="0"/>
          <a:chExt cx="0" cy="0"/>
        </a:xfrm>
      </p:grpSpPr>
      <p:sp>
        <p:nvSpPr>
          <p:cNvPr id="299" name="Shape 299"/>
          <p:cNvSpPr>
            <a:spLocks noGrp="1"/>
          </p:cNvSpPr>
          <p:nvPr>
            <p:ph type="pic" idx="2"/>
          </p:nvPr>
        </p:nvSpPr>
        <p:spPr>
          <a:xfrm>
            <a:off x="4673600" y="1600200"/>
            <a:ext cx="4013100"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0" name="Shape 300"/>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01" name="Shape 301"/>
          <p:cNvSpPr txBox="1">
            <a:spLocks noGrp="1"/>
          </p:cNvSpPr>
          <p:nvPr>
            <p:ph type="body" idx="1"/>
          </p:nvPr>
        </p:nvSpPr>
        <p:spPr>
          <a:xfrm>
            <a:off x="304800" y="1600200"/>
            <a:ext cx="4190999"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2" name="Shape 302"/>
          <p:cNvSpPr txBox="1">
            <a:spLocks noGrp="1"/>
          </p:cNvSpPr>
          <p:nvPr>
            <p:ph type="body" idx="3"/>
          </p:nvPr>
        </p:nvSpPr>
        <p:spPr>
          <a:xfrm>
            <a:off x="4673600" y="5646676"/>
            <a:ext cx="4013100"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3" name="Shape 303"/>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304" name="Shape 304"/>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305"/>
        <p:cNvGrpSpPr/>
        <p:nvPr/>
      </p:nvGrpSpPr>
      <p:grpSpPr>
        <a:xfrm>
          <a:off x="0" y="0"/>
          <a:ext cx="0" cy="0"/>
          <a:chOff x="0" y="0"/>
          <a:chExt cx="0" cy="0"/>
        </a:xfrm>
      </p:grpSpPr>
      <p:sp>
        <p:nvSpPr>
          <p:cNvPr id="306" name="Shape 306"/>
          <p:cNvSpPr>
            <a:spLocks noGrp="1"/>
          </p:cNvSpPr>
          <p:nvPr>
            <p:ph type="pic" idx="2"/>
          </p:nvPr>
        </p:nvSpPr>
        <p:spPr>
          <a:xfrm>
            <a:off x="4673600" y="3892046"/>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7" name="Shape 307"/>
          <p:cNvSpPr>
            <a:spLocks noGrp="1"/>
          </p:cNvSpPr>
          <p:nvPr>
            <p:ph type="pic" idx="3"/>
          </p:nvPr>
        </p:nvSpPr>
        <p:spPr>
          <a:xfrm>
            <a:off x="4673600" y="1600200"/>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8" name="Shape 308"/>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09" name="Shape 309"/>
          <p:cNvSpPr txBox="1">
            <a:spLocks noGrp="1"/>
          </p:cNvSpPr>
          <p:nvPr>
            <p:ph type="body" idx="1"/>
          </p:nvPr>
        </p:nvSpPr>
        <p:spPr>
          <a:xfrm>
            <a:off x="304800" y="1600200"/>
            <a:ext cx="4190999"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Shape 310"/>
          <p:cNvSpPr txBox="1">
            <a:spLocks noGrp="1"/>
          </p:cNvSpPr>
          <p:nvPr>
            <p:ph type="body" idx="4"/>
          </p:nvPr>
        </p:nvSpPr>
        <p:spPr>
          <a:xfrm>
            <a:off x="4673600" y="5646676"/>
            <a:ext cx="40577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1" name="Shape 311"/>
          <p:cNvSpPr txBox="1">
            <a:spLocks noGrp="1"/>
          </p:cNvSpPr>
          <p:nvPr>
            <p:ph type="body" idx="5"/>
          </p:nvPr>
        </p:nvSpPr>
        <p:spPr>
          <a:xfrm>
            <a:off x="4673600" y="3354830"/>
            <a:ext cx="4013100"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2" name="Shape 312"/>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313" name="Shape 31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wo Images">
    <p:spTree>
      <p:nvGrpSpPr>
        <p:cNvPr id="1" name="Shape 314"/>
        <p:cNvGrpSpPr/>
        <p:nvPr/>
      </p:nvGrpSpPr>
      <p:grpSpPr>
        <a:xfrm>
          <a:off x="0" y="0"/>
          <a:ext cx="0" cy="0"/>
          <a:chOff x="0" y="0"/>
          <a:chExt cx="0" cy="0"/>
        </a:xfrm>
      </p:grpSpPr>
      <p:sp>
        <p:nvSpPr>
          <p:cNvPr id="315" name="Shape 315"/>
          <p:cNvSpPr>
            <a:spLocks noGrp="1"/>
          </p:cNvSpPr>
          <p:nvPr>
            <p:ph type="pic" idx="2"/>
          </p:nvPr>
        </p:nvSpPr>
        <p:spPr>
          <a:xfrm>
            <a:off x="4683119" y="1600200"/>
            <a:ext cx="4003799"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6" name="Shape 316"/>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17" name="Shape 317"/>
          <p:cNvSpPr txBox="1">
            <a:spLocks noGrp="1"/>
          </p:cNvSpPr>
          <p:nvPr>
            <p:ph type="body" idx="1"/>
          </p:nvPr>
        </p:nvSpPr>
        <p:spPr>
          <a:xfrm>
            <a:off x="4683119" y="5646676"/>
            <a:ext cx="40037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8" name="Shape 318"/>
          <p:cNvSpPr>
            <a:spLocks noGrp="1"/>
          </p:cNvSpPr>
          <p:nvPr>
            <p:ph type="pic" idx="3"/>
          </p:nvPr>
        </p:nvSpPr>
        <p:spPr>
          <a:xfrm>
            <a:off x="304801" y="1600200"/>
            <a:ext cx="4225799"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9" name="Shape 319"/>
          <p:cNvSpPr txBox="1">
            <a:spLocks noGrp="1"/>
          </p:cNvSpPr>
          <p:nvPr>
            <p:ph type="body" idx="4"/>
          </p:nvPr>
        </p:nvSpPr>
        <p:spPr>
          <a:xfrm>
            <a:off x="304800" y="5646676"/>
            <a:ext cx="42257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0" name="Shape 320"/>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321" name="Shape 32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Four Images">
    <p:spTree>
      <p:nvGrpSpPr>
        <p:cNvPr id="1" name="Shape 322"/>
        <p:cNvGrpSpPr/>
        <p:nvPr/>
      </p:nvGrpSpPr>
      <p:grpSpPr>
        <a:xfrm>
          <a:off x="0" y="0"/>
          <a:ext cx="0" cy="0"/>
          <a:chOff x="0" y="0"/>
          <a:chExt cx="0" cy="0"/>
        </a:xfrm>
      </p:grpSpPr>
      <p:sp>
        <p:nvSpPr>
          <p:cNvPr id="323" name="Shape 323"/>
          <p:cNvSpPr>
            <a:spLocks noGrp="1"/>
          </p:cNvSpPr>
          <p:nvPr>
            <p:ph type="pic" idx="2"/>
          </p:nvPr>
        </p:nvSpPr>
        <p:spPr>
          <a:xfrm>
            <a:off x="4530721"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4" name="Shape 324"/>
          <p:cNvSpPr>
            <a:spLocks noGrp="1"/>
          </p:cNvSpPr>
          <p:nvPr>
            <p:ph type="pic" idx="3"/>
          </p:nvPr>
        </p:nvSpPr>
        <p:spPr>
          <a:xfrm>
            <a:off x="4533898" y="1600200"/>
            <a:ext cx="4152898"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5" name="Shape 325"/>
          <p:cNvSpPr>
            <a:spLocks noGrp="1"/>
          </p:cNvSpPr>
          <p:nvPr>
            <p:ph type="pic" idx="4"/>
          </p:nvPr>
        </p:nvSpPr>
        <p:spPr>
          <a:xfrm>
            <a:off x="304800" y="1600200"/>
            <a:ext cx="4159199"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6" name="Shape 326"/>
          <p:cNvSpPr>
            <a:spLocks noGrp="1"/>
          </p:cNvSpPr>
          <p:nvPr>
            <p:ph type="pic" idx="5"/>
          </p:nvPr>
        </p:nvSpPr>
        <p:spPr>
          <a:xfrm>
            <a:off x="307975"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7" name="Shape 327"/>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28" name="Shape 328"/>
          <p:cNvSpPr txBox="1">
            <a:spLocks noGrp="1"/>
          </p:cNvSpPr>
          <p:nvPr>
            <p:ph type="body" idx="1"/>
          </p:nvPr>
        </p:nvSpPr>
        <p:spPr>
          <a:xfrm>
            <a:off x="4533898" y="5646676"/>
            <a:ext cx="4152898"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9" name="Shape 329"/>
          <p:cNvSpPr txBox="1">
            <a:spLocks noGrp="1"/>
          </p:cNvSpPr>
          <p:nvPr>
            <p:ph type="body" idx="6"/>
          </p:nvPr>
        </p:nvSpPr>
        <p:spPr>
          <a:xfrm>
            <a:off x="304800" y="5646676"/>
            <a:ext cx="41591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0" name="Shape 330"/>
          <p:cNvSpPr txBox="1">
            <a:spLocks noGrp="1"/>
          </p:cNvSpPr>
          <p:nvPr>
            <p:ph type="body" idx="7"/>
          </p:nvPr>
        </p:nvSpPr>
        <p:spPr>
          <a:xfrm>
            <a:off x="4530721" y="3354830"/>
            <a:ext cx="4156200"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1" name="Shape 331"/>
          <p:cNvSpPr txBox="1">
            <a:spLocks noGrp="1"/>
          </p:cNvSpPr>
          <p:nvPr>
            <p:ph type="body" idx="8"/>
          </p:nvPr>
        </p:nvSpPr>
        <p:spPr>
          <a:xfrm>
            <a:off x="304801" y="3354830"/>
            <a:ext cx="41591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2" name="Shape 332"/>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333" name="Shape 33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337"/>
        <p:cNvGrpSpPr/>
        <p:nvPr/>
      </p:nvGrpSpPr>
      <p:grpSpPr>
        <a:xfrm>
          <a:off x="0" y="0"/>
          <a:ext cx="0" cy="0"/>
          <a:chOff x="0" y="0"/>
          <a:chExt cx="0" cy="0"/>
        </a:xfrm>
      </p:grpSpPr>
      <p:sp>
        <p:nvSpPr>
          <p:cNvPr id="338" name="Shape 338"/>
          <p:cNvSpPr/>
          <p:nvPr/>
        </p:nvSpPr>
        <p:spPr>
          <a:xfrm>
            <a:off x="0" y="6329467"/>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339" name="Shape 339"/>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40" name="Shape 340"/>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lstStyle>
            <a:lvl1pPr marL="342900" marR="0" lvl="0" indent="4953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1" name="Shape 341"/>
          <p:cNvSpPr/>
          <p:nvPr/>
        </p:nvSpPr>
        <p:spPr>
          <a:xfrm>
            <a:off x="0" y="6330471"/>
            <a:ext cx="9153000" cy="5402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342" name="Shape 34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343" name="Shape 343"/>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344"/>
        <p:cNvGrpSpPr/>
        <p:nvPr/>
      </p:nvGrpSpPr>
      <p:grpSpPr>
        <a:xfrm>
          <a:off x="0" y="0"/>
          <a:ext cx="0" cy="0"/>
          <a:chOff x="0" y="0"/>
          <a:chExt cx="0" cy="0"/>
        </a:xfrm>
      </p:grpSpPr>
      <p:sp>
        <p:nvSpPr>
          <p:cNvPr id="345" name="Shape 345"/>
          <p:cNvSpPr txBox="1">
            <a:spLocks noGrp="1"/>
          </p:cNvSpPr>
          <p:nvPr>
            <p:ph type="ctrTitle"/>
          </p:nvPr>
        </p:nvSpPr>
        <p:spPr>
          <a:xfrm>
            <a:off x="219314" y="2982072"/>
            <a:ext cx="8619900" cy="850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46" name="Shape 346"/>
          <p:cNvSpPr txBox="1">
            <a:spLocks noGrp="1"/>
          </p:cNvSpPr>
          <p:nvPr>
            <p:ph type="subTitle" idx="1"/>
          </p:nvPr>
        </p:nvSpPr>
        <p:spPr>
          <a:xfrm>
            <a:off x="219315" y="3832457"/>
            <a:ext cx="8619900" cy="7922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47" name="Shape 347"/>
          <p:cNvSpPr/>
          <p:nvPr/>
        </p:nvSpPr>
        <p:spPr>
          <a:xfrm>
            <a:off x="0" y="1737608"/>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348" name="Shape 348"/>
          <p:cNvPicPr preferRelativeResize="0"/>
          <p:nvPr/>
        </p:nvPicPr>
        <p:blipFill rotWithShape="1">
          <a:blip r:embed="rId2">
            <a:alphaModFix/>
          </a:blip>
          <a:srcRect/>
          <a:stretch/>
        </p:blipFill>
        <p:spPr>
          <a:xfrm>
            <a:off x="304801" y="394130"/>
            <a:ext cx="2235300" cy="210000"/>
          </a:xfrm>
          <a:prstGeom prst="rect">
            <a:avLst/>
          </a:prstGeom>
          <a:noFill/>
          <a:ln>
            <a:noFill/>
          </a:ln>
        </p:spPr>
      </p:pic>
      <p:pic>
        <p:nvPicPr>
          <p:cNvPr id="349" name="Shape 349"/>
          <p:cNvPicPr preferRelativeResize="0"/>
          <p:nvPr/>
        </p:nvPicPr>
        <p:blipFill rotWithShape="1">
          <a:blip r:embed="rId3">
            <a:alphaModFix/>
          </a:blip>
          <a:srcRect/>
          <a:stretch/>
        </p:blipFill>
        <p:spPr>
          <a:xfrm>
            <a:off x="304800" y="5840889"/>
            <a:ext cx="1313999" cy="5079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350"/>
        <p:cNvGrpSpPr/>
        <p:nvPr/>
      </p:nvGrpSpPr>
      <p:grpSpPr>
        <a:xfrm>
          <a:off x="0" y="0"/>
          <a:ext cx="0" cy="0"/>
          <a:chOff x="0" y="0"/>
          <a:chExt cx="0" cy="0"/>
        </a:xfrm>
      </p:grpSpPr>
      <p:sp>
        <p:nvSpPr>
          <p:cNvPr id="351" name="Shape 351"/>
          <p:cNvSpPr/>
          <p:nvPr/>
        </p:nvSpPr>
        <p:spPr>
          <a:xfrm>
            <a:off x="0" y="0"/>
            <a:ext cx="9144000" cy="6858000"/>
          </a:xfrm>
          <a:prstGeom prst="rect">
            <a:avLst/>
          </a:prstGeom>
          <a:solidFill>
            <a:srgbClr val="A9B0AC"/>
          </a:solidFill>
          <a:ln>
            <a:noFill/>
          </a:ln>
          <a:effectLst>
            <a:outerShdw blurRad="39999" dist="23000" dir="5400000" rotWithShape="0">
              <a:srgbClr val="000000">
                <a:alpha val="33725"/>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352" name="Shape 352"/>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53" name="Shape 353"/>
          <p:cNvSpPr txBox="1"/>
          <p:nvPr/>
        </p:nvSpPr>
        <p:spPr>
          <a:xfrm>
            <a:off x="115456"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54" name="Shape 354"/>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55" name="Shape 355"/>
          <p:cNvSpPr txBox="1"/>
          <p:nvPr/>
        </p:nvSpPr>
        <p:spPr>
          <a:xfrm>
            <a:off x="115456"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56" name="Shape 356"/>
          <p:cNvSpPr txBox="1">
            <a:spLocks noGrp="1"/>
          </p:cNvSpPr>
          <p:nvPr>
            <p:ph type="title"/>
          </p:nvPr>
        </p:nvSpPr>
        <p:spPr>
          <a:xfrm>
            <a:off x="216562"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357" name="Shape 357"/>
          <p:cNvPicPr preferRelativeResize="0"/>
          <p:nvPr/>
        </p:nvPicPr>
        <p:blipFill rotWithShape="1">
          <a:blip r:embed="rId2">
            <a:alphaModFix/>
          </a:blip>
          <a:srcRect/>
          <a:stretch/>
        </p:blipFill>
        <p:spPr>
          <a:xfrm>
            <a:off x="304812" y="394130"/>
            <a:ext cx="2235300" cy="2100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358"/>
        <p:cNvGrpSpPr/>
        <p:nvPr/>
      </p:nvGrpSpPr>
      <p:grpSpPr>
        <a:xfrm>
          <a:off x="0" y="0"/>
          <a:ext cx="0" cy="0"/>
          <a:chOff x="0" y="0"/>
          <a:chExt cx="0" cy="0"/>
        </a:xfrm>
      </p:grpSpPr>
      <p:sp>
        <p:nvSpPr>
          <p:cNvPr id="359" name="Shape 359"/>
          <p:cNvSpPr/>
          <p:nvPr/>
        </p:nvSpPr>
        <p:spPr>
          <a:xfrm>
            <a:off x="0" y="0"/>
            <a:ext cx="9144000" cy="6858000"/>
          </a:xfrm>
          <a:prstGeom prst="rect">
            <a:avLst/>
          </a:prstGeom>
          <a:solidFill>
            <a:srgbClr val="464646"/>
          </a:solidFill>
          <a:ln>
            <a:noFill/>
          </a:ln>
          <a:effectLst>
            <a:outerShdw blurRad="39999" dist="23000" dir="5400000" rotWithShape="0">
              <a:srgbClr val="000000">
                <a:alpha val="33725"/>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360" name="Shape 360"/>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61" name="Shape 361"/>
          <p:cNvSpPr txBox="1"/>
          <p:nvPr/>
        </p:nvSpPr>
        <p:spPr>
          <a:xfrm>
            <a:off x="115456"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62" name="Shape 362"/>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63" name="Shape 363"/>
          <p:cNvSpPr txBox="1"/>
          <p:nvPr/>
        </p:nvSpPr>
        <p:spPr>
          <a:xfrm>
            <a:off x="115456"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64" name="Shape 364"/>
          <p:cNvSpPr txBox="1">
            <a:spLocks noGrp="1"/>
          </p:cNvSpPr>
          <p:nvPr>
            <p:ph type="title"/>
          </p:nvPr>
        </p:nvSpPr>
        <p:spPr>
          <a:xfrm>
            <a:off x="216562"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365" name="Shape 365"/>
          <p:cNvPicPr preferRelativeResize="0"/>
          <p:nvPr/>
        </p:nvPicPr>
        <p:blipFill rotWithShape="1">
          <a:blip r:embed="rId2">
            <a:alphaModFix/>
          </a:blip>
          <a:srcRect/>
          <a:stretch/>
        </p:blipFill>
        <p:spPr>
          <a:xfrm>
            <a:off x="304812" y="394130"/>
            <a:ext cx="2235300" cy="210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41"/>
        <p:cNvGrpSpPr/>
        <p:nvPr/>
      </p:nvGrpSpPr>
      <p:grpSpPr>
        <a:xfrm>
          <a:off x="0" y="0"/>
          <a:ext cx="0" cy="0"/>
          <a:chOff x="0" y="0"/>
          <a:chExt cx="0" cy="0"/>
        </a:xfrm>
      </p:grpSpPr>
      <p:sp>
        <p:nvSpPr>
          <p:cNvPr id="42" name="Shape 42"/>
          <p:cNvSpPr/>
          <p:nvPr/>
        </p:nvSpPr>
        <p:spPr>
          <a:xfrm>
            <a:off x="0" y="0"/>
            <a:ext cx="9144000" cy="6858000"/>
          </a:xfrm>
          <a:prstGeom prst="rect">
            <a:avLst/>
          </a:prstGeom>
          <a:solidFill>
            <a:srgbClr val="464646"/>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43" name="Shape 43"/>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44" name="Shape 44"/>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45" name="Shape 45"/>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46" name="Shape 46"/>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47" name="Shape 47"/>
          <p:cNvSpPr txBox="1">
            <a:spLocks noGrp="1"/>
          </p:cNvSpPr>
          <p:nvPr>
            <p:ph type="title"/>
          </p:nvPr>
        </p:nvSpPr>
        <p:spPr>
          <a:xfrm>
            <a:off x="216566" y="2829676"/>
            <a:ext cx="8620551" cy="8683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48" name="Shape 48"/>
          <p:cNvPicPr preferRelativeResize="0"/>
          <p:nvPr/>
        </p:nvPicPr>
        <p:blipFill rotWithShape="1">
          <a:blip r:embed="rId2">
            <a:alphaModFix/>
          </a:blip>
          <a:srcRect/>
          <a:stretch/>
        </p:blipFill>
        <p:spPr>
          <a:xfrm>
            <a:off x="304814" y="394130"/>
            <a:ext cx="2235199" cy="210147"/>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366"/>
        <p:cNvGrpSpPr/>
        <p:nvPr/>
      </p:nvGrpSpPr>
      <p:grpSpPr>
        <a:xfrm>
          <a:off x="0" y="0"/>
          <a:ext cx="0" cy="0"/>
          <a:chOff x="0" y="0"/>
          <a:chExt cx="0" cy="0"/>
        </a:xfrm>
      </p:grpSpPr>
      <p:sp>
        <p:nvSpPr>
          <p:cNvPr id="367" name="Shape 367"/>
          <p:cNvSpPr/>
          <p:nvPr/>
        </p:nvSpPr>
        <p:spPr>
          <a:xfrm>
            <a:off x="0" y="0"/>
            <a:ext cx="9144000" cy="6858000"/>
          </a:xfrm>
          <a:prstGeom prst="rect">
            <a:avLst/>
          </a:prstGeom>
          <a:solidFill>
            <a:srgbClr val="1C9963"/>
          </a:solidFill>
          <a:ln>
            <a:noFill/>
          </a:ln>
          <a:effectLst>
            <a:outerShdw blurRad="39999" dist="23000" dir="5400000" rotWithShape="0">
              <a:srgbClr val="000000">
                <a:alpha val="33725"/>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368" name="Shape 368"/>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69" name="Shape 369"/>
          <p:cNvSpPr txBox="1"/>
          <p:nvPr/>
        </p:nvSpPr>
        <p:spPr>
          <a:xfrm>
            <a:off x="115456"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70" name="Shape 370"/>
          <p:cNvSpPr txBox="1"/>
          <p:nvPr/>
        </p:nvSpPr>
        <p:spPr>
          <a:xfrm>
            <a:off x="115456"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71" name="Shape 371"/>
          <p:cNvSpPr txBox="1"/>
          <p:nvPr/>
        </p:nvSpPr>
        <p:spPr>
          <a:xfrm>
            <a:off x="115456"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72" name="Shape 372"/>
          <p:cNvSpPr txBox="1">
            <a:spLocks noGrp="1"/>
          </p:cNvSpPr>
          <p:nvPr>
            <p:ph type="title"/>
          </p:nvPr>
        </p:nvSpPr>
        <p:spPr>
          <a:xfrm>
            <a:off x="216562"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373" name="Shape 373"/>
          <p:cNvPicPr preferRelativeResize="0"/>
          <p:nvPr/>
        </p:nvPicPr>
        <p:blipFill rotWithShape="1">
          <a:blip r:embed="rId2">
            <a:alphaModFix/>
          </a:blip>
          <a:srcRect/>
          <a:stretch/>
        </p:blipFill>
        <p:spPr>
          <a:xfrm>
            <a:off x="304812" y="394130"/>
            <a:ext cx="2235300" cy="210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374"/>
        <p:cNvGrpSpPr/>
        <p:nvPr/>
      </p:nvGrpSpPr>
      <p:grpSpPr>
        <a:xfrm>
          <a:off x="0" y="0"/>
          <a:ext cx="0" cy="0"/>
          <a:chOff x="0" y="0"/>
          <a:chExt cx="0" cy="0"/>
        </a:xfrm>
      </p:grpSpPr>
      <p:sp>
        <p:nvSpPr>
          <p:cNvPr id="375" name="Shape 375"/>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376" name="Shape 37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377" name="Shape 377"/>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80" name="Shape 380"/>
          <p:cNvSpPr txBox="1">
            <a:spLocks noGrp="1"/>
          </p:cNvSpPr>
          <p:nvPr>
            <p:ph type="body" idx="1"/>
          </p:nvPr>
        </p:nvSpPr>
        <p:spPr>
          <a:xfrm>
            <a:off x="304800" y="1417637"/>
            <a:ext cx="4192500" cy="5979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1" name="Shape 381"/>
          <p:cNvSpPr txBox="1">
            <a:spLocks noGrp="1"/>
          </p:cNvSpPr>
          <p:nvPr>
            <p:ph type="body" idx="2"/>
          </p:nvPr>
        </p:nvSpPr>
        <p:spPr>
          <a:xfrm>
            <a:off x="304800" y="2015408"/>
            <a:ext cx="4192500" cy="4126499"/>
          </a:xfrm>
          <a:prstGeom prst="rect">
            <a:avLst/>
          </a:prstGeom>
          <a:noFill/>
          <a:ln>
            <a:noFill/>
          </a:ln>
        </p:spPr>
        <p:txBody>
          <a:bodyPr lIns="91425" tIns="91425" rIns="91425" bIns="91425" anchor="t" anchorCtr="0"/>
          <a:lstStyle>
            <a:lvl1pPr marL="342900" marR="0" lvl="0" indent="4953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2" name="Shape 382"/>
          <p:cNvSpPr txBox="1">
            <a:spLocks noGrp="1"/>
          </p:cNvSpPr>
          <p:nvPr>
            <p:ph type="body" idx="3"/>
          </p:nvPr>
        </p:nvSpPr>
        <p:spPr>
          <a:xfrm>
            <a:off x="4645025" y="1417637"/>
            <a:ext cx="4194300" cy="6324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3" name="Shape 383"/>
          <p:cNvSpPr txBox="1">
            <a:spLocks noGrp="1"/>
          </p:cNvSpPr>
          <p:nvPr>
            <p:ph type="body" idx="4"/>
          </p:nvPr>
        </p:nvSpPr>
        <p:spPr>
          <a:xfrm>
            <a:off x="4645025" y="2050046"/>
            <a:ext cx="4194300" cy="4091999"/>
          </a:xfrm>
          <a:prstGeom prst="rect">
            <a:avLst/>
          </a:prstGeom>
          <a:noFill/>
          <a:ln>
            <a:noFill/>
          </a:ln>
        </p:spPr>
        <p:txBody>
          <a:bodyPr lIns="91425" tIns="91425" rIns="91425" bIns="91425" anchor="t" anchorCtr="0"/>
          <a:lstStyle>
            <a:lvl1pPr marL="342900" marR="0" lvl="0" indent="4953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3810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4" name="Shape 384"/>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385" name="Shape 38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
        <p:nvSpPr>
          <p:cNvPr id="386" name="Shape 386"/>
          <p:cNvSpPr/>
          <p:nvPr/>
        </p:nvSpPr>
        <p:spPr>
          <a:xfrm>
            <a:off x="3542585" y="6519775"/>
            <a:ext cx="1906799" cy="175499"/>
          </a:xfrm>
          <a:prstGeom prst="rect">
            <a:avLst/>
          </a:prstGeom>
          <a:noFill/>
          <a:ln>
            <a:noFill/>
          </a:ln>
          <a:effectLst>
            <a:outerShdw blurRad="39999" dist="23000" dir="5400000" rotWithShape="0">
              <a:srgbClr val="000000">
                <a:alpha val="33725"/>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387"/>
        <p:cNvGrpSpPr/>
        <p:nvPr/>
      </p:nvGrpSpPr>
      <p:grpSpPr>
        <a:xfrm>
          <a:off x="0" y="0"/>
          <a:ext cx="0" cy="0"/>
          <a:chOff x="0" y="0"/>
          <a:chExt cx="0" cy="0"/>
        </a:xfrm>
      </p:grpSpPr>
      <p:sp>
        <p:nvSpPr>
          <p:cNvPr id="388" name="Shape 388"/>
          <p:cNvSpPr txBox="1">
            <a:spLocks noGrp="1"/>
          </p:cNvSpPr>
          <p:nvPr>
            <p:ph type="ctrTitle"/>
          </p:nvPr>
        </p:nvSpPr>
        <p:spPr>
          <a:xfrm>
            <a:off x="3339153" y="2950713"/>
            <a:ext cx="5497199" cy="884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89" name="Shape 389"/>
          <p:cNvSpPr txBox="1">
            <a:spLocks noGrp="1"/>
          </p:cNvSpPr>
          <p:nvPr>
            <p:ph type="subTitle" idx="1"/>
          </p:nvPr>
        </p:nvSpPr>
        <p:spPr>
          <a:xfrm>
            <a:off x="3339151" y="3835562"/>
            <a:ext cx="5497199" cy="7922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90" name="Shape 390"/>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391" name="Shape 391"/>
          <p:cNvSpPr>
            <a:spLocks noGrp="1"/>
          </p:cNvSpPr>
          <p:nvPr>
            <p:ph type="pic" idx="2"/>
          </p:nvPr>
        </p:nvSpPr>
        <p:spPr>
          <a:xfrm>
            <a:off x="304800" y="1857374"/>
            <a:ext cx="2752500" cy="3158999"/>
          </a:xfrm>
          <a:prstGeom prst="rect">
            <a:avLst/>
          </a:prstGeom>
          <a:noFill/>
          <a:ln>
            <a:noFill/>
          </a:ln>
        </p:spPr>
        <p:txBody>
          <a:bodyPr lIns="91425" tIns="91425" rIns="91425" bIns="91425" anchor="t" anchorCtr="0"/>
          <a:lstStyle>
            <a:lvl1pPr marL="342900" marR="0" lvl="0" indent="4191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92" name="Shape 392"/>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393"/>
        <p:cNvGrpSpPr/>
        <p:nvPr/>
      </p:nvGrpSpPr>
      <p:grpSpPr>
        <a:xfrm>
          <a:off x="0" y="0"/>
          <a:ext cx="0" cy="0"/>
          <a:chOff x="0" y="0"/>
          <a:chExt cx="0" cy="0"/>
        </a:xfrm>
      </p:grpSpPr>
      <p:sp>
        <p:nvSpPr>
          <p:cNvPr id="394" name="Shape 394"/>
          <p:cNvSpPr txBox="1">
            <a:spLocks noGrp="1"/>
          </p:cNvSpPr>
          <p:nvPr>
            <p:ph type="ctrTitle"/>
          </p:nvPr>
        </p:nvSpPr>
        <p:spPr>
          <a:xfrm>
            <a:off x="219314" y="2933439"/>
            <a:ext cx="8619900" cy="899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95" name="Shape 395"/>
          <p:cNvSpPr txBox="1">
            <a:spLocks noGrp="1"/>
          </p:cNvSpPr>
          <p:nvPr>
            <p:ph type="subTitle" idx="1"/>
          </p:nvPr>
        </p:nvSpPr>
        <p:spPr>
          <a:xfrm>
            <a:off x="219312" y="3832457"/>
            <a:ext cx="8619900" cy="792299"/>
          </a:xfrm>
          <a:prstGeom prst="rect">
            <a:avLst/>
          </a:prstGeom>
          <a:noFill/>
          <a:ln>
            <a:noFill/>
          </a:ln>
        </p:spPr>
        <p:txBody>
          <a:bodyPr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96" name="Shape 396"/>
          <p:cNvSpPr/>
          <p:nvPr/>
        </p:nvSpPr>
        <p:spPr>
          <a:xfrm>
            <a:off x="0" y="1737608"/>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397" name="Shape 397"/>
          <p:cNvSpPr>
            <a:spLocks noGrp="1"/>
          </p:cNvSpPr>
          <p:nvPr>
            <p:ph type="pic" idx="2"/>
          </p:nvPr>
        </p:nvSpPr>
        <p:spPr>
          <a:xfrm>
            <a:off x="7188200" y="225425"/>
            <a:ext cx="1650900" cy="807900"/>
          </a:xfrm>
          <a:prstGeom prst="rect">
            <a:avLst/>
          </a:prstGeom>
          <a:noFill/>
          <a:ln>
            <a:noFill/>
          </a:ln>
        </p:spPr>
        <p:txBody>
          <a:bodyPr lIns="91425" tIns="91425" rIns="91425" bIns="91425" anchor="t" anchorCtr="0"/>
          <a:lstStyle>
            <a:lvl1pPr marL="342900" marR="0" lvl="0" indent="1143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98" name="Shape 398"/>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able Page">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01" name="Shape 401"/>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402" name="Shape 40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403" name="Shape 403"/>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Chart Page">
    <p:spTree>
      <p:nvGrpSpPr>
        <p:cNvPr id="1" name="Shape 404"/>
        <p:cNvGrpSpPr/>
        <p:nvPr/>
      </p:nvGrpSpPr>
      <p:grpSpPr>
        <a:xfrm>
          <a:off x="0" y="0"/>
          <a:ext cx="0" cy="0"/>
          <a:chOff x="0" y="0"/>
          <a:chExt cx="0" cy="0"/>
        </a:xfrm>
      </p:grpSpPr>
      <p:sp>
        <p:nvSpPr>
          <p:cNvPr id="405" name="Shape 405"/>
          <p:cNvSpPr>
            <a:spLocks noGrp="1"/>
          </p:cNvSpPr>
          <p:nvPr>
            <p:ph type="chart" idx="2"/>
          </p:nvPr>
        </p:nvSpPr>
        <p:spPr>
          <a:xfrm>
            <a:off x="304800" y="1575486"/>
            <a:ext cx="8534399" cy="4526100"/>
          </a:xfrm>
          <a:prstGeom prst="rect">
            <a:avLst/>
          </a:prstGeom>
          <a:noFill/>
          <a:ln>
            <a:noFill/>
          </a:ln>
        </p:spPr>
        <p:txBody>
          <a:bodyPr lIns="91425" tIns="91425" rIns="91425" bIns="91425" anchor="t" anchorCtr="0"/>
          <a:lstStyle>
            <a:lvl1pPr marL="342900" marR="0" lvl="0" indent="4953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6" name="Shape 406"/>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07" name="Shape 407"/>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408" name="Shape 40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409" name="Shape 409"/>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410"/>
        <p:cNvGrpSpPr/>
        <p:nvPr/>
      </p:nvGrpSpPr>
      <p:grpSpPr>
        <a:xfrm>
          <a:off x="0" y="0"/>
          <a:ext cx="0" cy="0"/>
          <a:chOff x="0" y="0"/>
          <a:chExt cx="0" cy="0"/>
        </a:xfrm>
      </p:grpSpPr>
      <p:sp>
        <p:nvSpPr>
          <p:cNvPr id="411" name="Shape 411"/>
          <p:cNvSpPr>
            <a:spLocks noGrp="1"/>
          </p:cNvSpPr>
          <p:nvPr>
            <p:ph type="pic" idx="2"/>
          </p:nvPr>
        </p:nvSpPr>
        <p:spPr>
          <a:xfrm>
            <a:off x="304800" y="1575486"/>
            <a:ext cx="8572500" cy="4526100"/>
          </a:xfrm>
          <a:prstGeom prst="rect">
            <a:avLst/>
          </a:prstGeom>
          <a:noFill/>
          <a:ln>
            <a:noFill/>
          </a:ln>
        </p:spPr>
        <p:txBody>
          <a:bodyPr lIns="91425" tIns="91425" rIns="91425" bIns="91425" anchor="t" anchorCtr="0"/>
          <a:lstStyle>
            <a:lvl1pPr marL="342900" marR="0" lvl="0" indent="4953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2" name="Shape 412"/>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13" name="Shape 413"/>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414" name="Shape 414"/>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415" name="Shape 415"/>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416"/>
        <p:cNvGrpSpPr/>
        <p:nvPr/>
      </p:nvGrpSpPr>
      <p:grpSpPr>
        <a:xfrm>
          <a:off x="0" y="0"/>
          <a:ext cx="0" cy="0"/>
          <a:chOff x="0" y="0"/>
          <a:chExt cx="0" cy="0"/>
        </a:xfrm>
      </p:grpSpPr>
      <p:sp>
        <p:nvSpPr>
          <p:cNvPr id="417" name="Shape 417"/>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1C9963"/>
              </a:solidFill>
              <a:latin typeface="Lucida Sans"/>
              <a:ea typeface="Lucida Sans"/>
              <a:cs typeface="Lucida Sans"/>
              <a:sym typeface="Lucida Sans"/>
            </a:endParaRPr>
          </a:p>
        </p:txBody>
      </p:sp>
      <p:sp>
        <p:nvSpPr>
          <p:cNvPr id="418" name="Shape 41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
        <p:nvSpPr>
          <p:cNvPr id="419" name="Shape 419"/>
          <p:cNvSpPr txBox="1">
            <a:spLocks noGrp="1"/>
          </p:cNvSpPr>
          <p:nvPr>
            <p:ph type="title"/>
          </p:nvPr>
        </p:nvSpPr>
        <p:spPr>
          <a:xfrm>
            <a:off x="304800" y="2914650"/>
            <a:ext cx="3584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20" name="Shape 420"/>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1" name="Shape 421"/>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2" name="Shape 422"/>
          <p:cNvSpPr txBox="1">
            <a:spLocks noGrp="1"/>
          </p:cNvSpPr>
          <p:nvPr>
            <p:ph type="body" idx="3"/>
          </p:nvPr>
        </p:nvSpPr>
        <p:spPr>
          <a:xfrm>
            <a:off x="4624612" y="240062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3" name="Shape 423"/>
          <p:cNvSpPr txBox="1">
            <a:spLocks noGrp="1"/>
          </p:cNvSpPr>
          <p:nvPr>
            <p:ph type="body" idx="4"/>
          </p:nvPr>
        </p:nvSpPr>
        <p:spPr>
          <a:xfrm>
            <a:off x="7209514" y="240062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4" name="Shape 424"/>
          <p:cNvSpPr txBox="1">
            <a:spLocks noGrp="1"/>
          </p:cNvSpPr>
          <p:nvPr>
            <p:ph type="body" idx="5"/>
          </p:nvPr>
        </p:nvSpPr>
        <p:spPr>
          <a:xfrm>
            <a:off x="4624612" y="2955016"/>
            <a:ext cx="2444699" cy="539698"/>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5" name="Shape 425"/>
          <p:cNvSpPr txBox="1">
            <a:spLocks noGrp="1"/>
          </p:cNvSpPr>
          <p:nvPr>
            <p:ph type="body" idx="6"/>
          </p:nvPr>
        </p:nvSpPr>
        <p:spPr>
          <a:xfrm>
            <a:off x="7209514" y="2955016"/>
            <a:ext cx="1447200" cy="539698"/>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6" name="Shape 426"/>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7" name="Shape 427"/>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8" name="Shape 428"/>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9" name="Shape 429"/>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0" name="Shape 430"/>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1" name="Shape 431"/>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32" name="Shape 432"/>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433"/>
        <p:cNvGrpSpPr/>
        <p:nvPr/>
      </p:nvGrpSpPr>
      <p:grpSpPr>
        <a:xfrm>
          <a:off x="0" y="0"/>
          <a:ext cx="0" cy="0"/>
          <a:chOff x="0" y="0"/>
          <a:chExt cx="0" cy="0"/>
        </a:xfrm>
      </p:grpSpPr>
      <p:sp>
        <p:nvSpPr>
          <p:cNvPr id="434" name="Shape 434"/>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4953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body" idx="1"/>
          </p:nvPr>
        </p:nvSpPr>
        <p:spPr>
          <a:xfrm>
            <a:off x="304800" y="1417637"/>
            <a:ext cx="4192588" cy="597773"/>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304800" y="2015409"/>
            <a:ext cx="4192588" cy="4126626"/>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645025" y="1417637"/>
            <a:ext cx="4194174" cy="632406"/>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4645025" y="2050046"/>
            <a:ext cx="4194174" cy="4091992"/>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 name="Shape 55"/>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56" name="Shape 56"/>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
        <p:nvSpPr>
          <p:cNvPr id="57" name="Shape 57">
            <a:hlinkClick r:id="rId2"/>
          </p:cNvPr>
          <p:cNvSpPr/>
          <p:nvPr/>
        </p:nvSpPr>
        <p:spPr>
          <a:xfrm>
            <a:off x="3542585" y="6519775"/>
            <a:ext cx="1906868" cy="175585"/>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304800" y="274637"/>
            <a:ext cx="85599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37" name="Shape 437"/>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438" name="Shape 43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439" name="Shape 439"/>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440"/>
        <p:cNvGrpSpPr/>
        <p:nvPr/>
      </p:nvGrpSpPr>
      <p:grpSpPr>
        <a:xfrm>
          <a:off x="0" y="0"/>
          <a:ext cx="0" cy="0"/>
          <a:chOff x="0" y="0"/>
          <a:chExt cx="0" cy="0"/>
        </a:xfrm>
      </p:grpSpPr>
      <p:sp>
        <p:nvSpPr>
          <p:cNvPr id="441" name="Shape 441"/>
          <p:cNvSpPr/>
          <p:nvPr/>
        </p:nvSpPr>
        <p:spPr>
          <a:xfrm>
            <a:off x="0" y="6330471"/>
            <a:ext cx="9153000" cy="540299"/>
          </a:xfrm>
          <a:prstGeom prst="rect">
            <a:avLst/>
          </a:prstGeom>
          <a:solidFill>
            <a:srgbClr val="1C996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442" name="Shape 44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llerta"/>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p>
        </p:txBody>
      </p:sp>
      <p:pic>
        <p:nvPicPr>
          <p:cNvPr id="443" name="Shape 443"/>
          <p:cNvPicPr preferRelativeResize="0"/>
          <p:nvPr/>
        </p:nvPicPr>
        <p:blipFill rotWithShape="1">
          <a:blip r:embed="rId2">
            <a:alphaModFix/>
          </a:blip>
          <a:srcRect/>
          <a:stretch/>
        </p:blipFill>
        <p:spPr>
          <a:xfrm>
            <a:off x="304800" y="6503298"/>
            <a:ext cx="1746599" cy="164099"/>
          </a:xfrm>
          <a:prstGeom prst="rect">
            <a:avLst/>
          </a:prstGeom>
          <a:noFill/>
          <a:ln>
            <a:noFill/>
          </a:ln>
        </p:spPr>
      </p:pic>
      <p:pic>
        <p:nvPicPr>
          <p:cNvPr id="444" name="Shape 444"/>
          <p:cNvPicPr preferRelativeResize="0"/>
          <p:nvPr/>
        </p:nvPicPr>
        <p:blipFill rotWithShape="1">
          <a:blip r:embed="rId3">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445"/>
        <p:cNvGrpSpPr/>
        <p:nvPr/>
      </p:nvGrpSpPr>
      <p:grpSpPr>
        <a:xfrm>
          <a:off x="0" y="0"/>
          <a:ext cx="0" cy="0"/>
          <a:chOff x="0" y="0"/>
          <a:chExt cx="0" cy="0"/>
        </a:xfrm>
      </p:grpSpPr>
      <p:sp>
        <p:nvSpPr>
          <p:cNvPr id="446" name="Shape 446"/>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447" name="Shape 44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448" name="Shape 448"/>
          <p:cNvPicPr preferRelativeResize="0"/>
          <p:nvPr/>
        </p:nvPicPr>
        <p:blipFill rotWithShape="1">
          <a:blip r:embed="rId2">
            <a:alphaModFix/>
          </a:blip>
          <a:srcRect/>
          <a:stretch/>
        </p:blipFill>
        <p:spPr>
          <a:xfrm>
            <a:off x="304800" y="6533798"/>
            <a:ext cx="3057299" cy="133498"/>
          </a:xfrm>
          <a:prstGeom prst="rect">
            <a:avLst/>
          </a:prstGeom>
          <a:noFill/>
          <a:ln>
            <a:noFill/>
          </a:ln>
        </p:spPr>
      </p:pic>
      <p:pic>
        <p:nvPicPr>
          <p:cNvPr id="449" name="Shape 449"/>
          <p:cNvPicPr preferRelativeResize="0"/>
          <p:nvPr/>
        </p:nvPicPr>
        <p:blipFill rotWithShape="1">
          <a:blip r:embed="rId3">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304800" y="279393"/>
            <a:ext cx="8534399" cy="1116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52" name="Shape 452"/>
          <p:cNvSpPr txBox="1">
            <a:spLocks noGrp="1"/>
          </p:cNvSpPr>
          <p:nvPr>
            <p:ph type="body" idx="1"/>
          </p:nvPr>
        </p:nvSpPr>
        <p:spPr>
          <a:xfrm>
            <a:off x="304800" y="1600200"/>
            <a:ext cx="4038599" cy="4554900"/>
          </a:xfrm>
          <a:prstGeom prst="rect">
            <a:avLst/>
          </a:prstGeom>
          <a:noFill/>
          <a:ln>
            <a:noFill/>
          </a:ln>
        </p:spPr>
        <p:txBody>
          <a:bodyPr lIns="91425" tIns="91425" rIns="91425" bIns="91425" anchor="t" anchorCtr="0"/>
          <a:lstStyle>
            <a:lvl1pPr marL="342900" marR="0" lvl="0" indent="4953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3" name="Shape 453"/>
          <p:cNvSpPr txBox="1">
            <a:spLocks noGrp="1"/>
          </p:cNvSpPr>
          <p:nvPr>
            <p:ph type="body" idx="2"/>
          </p:nvPr>
        </p:nvSpPr>
        <p:spPr>
          <a:xfrm>
            <a:off x="4496019" y="1603770"/>
            <a:ext cx="4026000" cy="4551299"/>
          </a:xfrm>
          <a:prstGeom prst="rect">
            <a:avLst/>
          </a:prstGeom>
          <a:noFill/>
          <a:ln>
            <a:noFill/>
          </a:ln>
        </p:spPr>
        <p:txBody>
          <a:bodyPr lIns="91425" tIns="91425" rIns="91425" bIns="91425" anchor="t" anchorCtr="0"/>
          <a:lstStyle>
            <a:lvl1pPr marL="342900" marR="0" lvl="0" indent="4953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4" name="Shape 454"/>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455" name="Shape 45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
        <p:nvSpPr>
          <p:cNvPr id="456" name="Shape 456"/>
          <p:cNvSpPr/>
          <p:nvPr/>
        </p:nvSpPr>
        <p:spPr>
          <a:xfrm>
            <a:off x="3542585" y="6519775"/>
            <a:ext cx="1906799" cy="175499"/>
          </a:xfrm>
          <a:prstGeom prst="rect">
            <a:avLst/>
          </a:prstGeom>
          <a:noFill/>
          <a:ln>
            <a:noFill/>
          </a:ln>
          <a:effectLst>
            <a:outerShdw blurRad="39999" dist="23000" dir="5400000" rotWithShape="0">
              <a:srgbClr val="000000">
                <a:alpha val="33725"/>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457"/>
        <p:cNvGrpSpPr/>
        <p:nvPr/>
      </p:nvGrpSpPr>
      <p:grpSpPr>
        <a:xfrm>
          <a:off x="0" y="0"/>
          <a:ext cx="0" cy="0"/>
          <a:chOff x="0" y="0"/>
          <a:chExt cx="0" cy="0"/>
        </a:xfrm>
      </p:grpSpPr>
      <p:sp>
        <p:nvSpPr>
          <p:cNvPr id="458" name="Shape 458"/>
          <p:cNvSpPr>
            <a:spLocks noGrp="1"/>
          </p:cNvSpPr>
          <p:nvPr>
            <p:ph type="pic" idx="2"/>
          </p:nvPr>
        </p:nvSpPr>
        <p:spPr>
          <a:xfrm>
            <a:off x="4673600" y="1600200"/>
            <a:ext cx="4013100"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9" name="Shape 459"/>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60" name="Shape 460"/>
          <p:cNvSpPr txBox="1">
            <a:spLocks noGrp="1"/>
          </p:cNvSpPr>
          <p:nvPr>
            <p:ph type="body" idx="1"/>
          </p:nvPr>
        </p:nvSpPr>
        <p:spPr>
          <a:xfrm>
            <a:off x="304800" y="1600200"/>
            <a:ext cx="4190999" cy="4526100"/>
          </a:xfrm>
          <a:prstGeom prst="rect">
            <a:avLst/>
          </a:prstGeom>
          <a:noFill/>
          <a:ln>
            <a:noFill/>
          </a:ln>
        </p:spPr>
        <p:txBody>
          <a:bodyPr lIns="91425" tIns="91425" rIns="91425" bIns="91425" anchor="t" anchorCtr="0"/>
          <a:lstStyle>
            <a:lvl1pPr marL="342900" marR="0" lvl="0" indent="4953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1" name="Shape 461"/>
          <p:cNvSpPr txBox="1">
            <a:spLocks noGrp="1"/>
          </p:cNvSpPr>
          <p:nvPr>
            <p:ph type="body" idx="3"/>
          </p:nvPr>
        </p:nvSpPr>
        <p:spPr>
          <a:xfrm>
            <a:off x="4673600" y="5646676"/>
            <a:ext cx="4013100" cy="479399"/>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2" name="Shape 462"/>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463" name="Shape 46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464"/>
        <p:cNvGrpSpPr/>
        <p:nvPr/>
      </p:nvGrpSpPr>
      <p:grpSpPr>
        <a:xfrm>
          <a:off x="0" y="0"/>
          <a:ext cx="0" cy="0"/>
          <a:chOff x="0" y="0"/>
          <a:chExt cx="0" cy="0"/>
        </a:xfrm>
      </p:grpSpPr>
      <p:sp>
        <p:nvSpPr>
          <p:cNvPr id="465" name="Shape 465"/>
          <p:cNvSpPr>
            <a:spLocks noGrp="1"/>
          </p:cNvSpPr>
          <p:nvPr>
            <p:ph type="pic" idx="2"/>
          </p:nvPr>
        </p:nvSpPr>
        <p:spPr>
          <a:xfrm>
            <a:off x="4673600" y="3892046"/>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6" name="Shape 466"/>
          <p:cNvSpPr>
            <a:spLocks noGrp="1"/>
          </p:cNvSpPr>
          <p:nvPr>
            <p:ph type="pic" idx="3"/>
          </p:nvPr>
        </p:nvSpPr>
        <p:spPr>
          <a:xfrm>
            <a:off x="4673600" y="1600200"/>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7" name="Shape 467"/>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68" name="Shape 468"/>
          <p:cNvSpPr txBox="1">
            <a:spLocks noGrp="1"/>
          </p:cNvSpPr>
          <p:nvPr>
            <p:ph type="body" idx="1"/>
          </p:nvPr>
        </p:nvSpPr>
        <p:spPr>
          <a:xfrm>
            <a:off x="304800" y="1600200"/>
            <a:ext cx="4190999" cy="4526100"/>
          </a:xfrm>
          <a:prstGeom prst="rect">
            <a:avLst/>
          </a:prstGeom>
          <a:noFill/>
          <a:ln>
            <a:noFill/>
          </a:ln>
        </p:spPr>
        <p:txBody>
          <a:bodyPr lIns="91425" tIns="91425" rIns="91425" bIns="91425" anchor="t" anchorCtr="0"/>
          <a:lstStyle>
            <a:lvl1pPr marL="342900" marR="0" lvl="0" indent="4953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4572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9" name="Shape 469"/>
          <p:cNvSpPr txBox="1">
            <a:spLocks noGrp="1"/>
          </p:cNvSpPr>
          <p:nvPr>
            <p:ph type="body" idx="4"/>
          </p:nvPr>
        </p:nvSpPr>
        <p:spPr>
          <a:xfrm>
            <a:off x="4673600" y="5646676"/>
            <a:ext cx="4057799" cy="479399"/>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0" name="Shape 470"/>
          <p:cNvSpPr txBox="1">
            <a:spLocks noGrp="1"/>
          </p:cNvSpPr>
          <p:nvPr>
            <p:ph type="body" idx="5"/>
          </p:nvPr>
        </p:nvSpPr>
        <p:spPr>
          <a:xfrm>
            <a:off x="4673600" y="3354830"/>
            <a:ext cx="4013100" cy="479399"/>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1" name="Shape 471"/>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472" name="Shape 47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wo Images">
    <p:spTree>
      <p:nvGrpSpPr>
        <p:cNvPr id="1" name="Shape 473"/>
        <p:cNvGrpSpPr/>
        <p:nvPr/>
      </p:nvGrpSpPr>
      <p:grpSpPr>
        <a:xfrm>
          <a:off x="0" y="0"/>
          <a:ext cx="0" cy="0"/>
          <a:chOff x="0" y="0"/>
          <a:chExt cx="0" cy="0"/>
        </a:xfrm>
      </p:grpSpPr>
      <p:sp>
        <p:nvSpPr>
          <p:cNvPr id="474" name="Shape 474"/>
          <p:cNvSpPr>
            <a:spLocks noGrp="1"/>
          </p:cNvSpPr>
          <p:nvPr>
            <p:ph type="pic" idx="2"/>
          </p:nvPr>
        </p:nvSpPr>
        <p:spPr>
          <a:xfrm>
            <a:off x="4683119" y="1600200"/>
            <a:ext cx="4003799"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5" name="Shape 475"/>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76" name="Shape 476"/>
          <p:cNvSpPr txBox="1">
            <a:spLocks noGrp="1"/>
          </p:cNvSpPr>
          <p:nvPr>
            <p:ph type="body" idx="1"/>
          </p:nvPr>
        </p:nvSpPr>
        <p:spPr>
          <a:xfrm>
            <a:off x="4683119" y="5646676"/>
            <a:ext cx="4003799" cy="479399"/>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7" name="Shape 477"/>
          <p:cNvSpPr>
            <a:spLocks noGrp="1"/>
          </p:cNvSpPr>
          <p:nvPr>
            <p:ph type="pic" idx="3"/>
          </p:nvPr>
        </p:nvSpPr>
        <p:spPr>
          <a:xfrm>
            <a:off x="304801" y="1600200"/>
            <a:ext cx="4225799"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8" name="Shape 478"/>
          <p:cNvSpPr txBox="1">
            <a:spLocks noGrp="1"/>
          </p:cNvSpPr>
          <p:nvPr>
            <p:ph type="body" idx="4"/>
          </p:nvPr>
        </p:nvSpPr>
        <p:spPr>
          <a:xfrm>
            <a:off x="304800" y="5646676"/>
            <a:ext cx="4225799" cy="479399"/>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9" name="Shape 479"/>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480" name="Shape 48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Four Images">
    <p:spTree>
      <p:nvGrpSpPr>
        <p:cNvPr id="1" name="Shape 481"/>
        <p:cNvGrpSpPr/>
        <p:nvPr/>
      </p:nvGrpSpPr>
      <p:grpSpPr>
        <a:xfrm>
          <a:off x="0" y="0"/>
          <a:ext cx="0" cy="0"/>
          <a:chOff x="0" y="0"/>
          <a:chExt cx="0" cy="0"/>
        </a:xfrm>
      </p:grpSpPr>
      <p:sp>
        <p:nvSpPr>
          <p:cNvPr id="482" name="Shape 482"/>
          <p:cNvSpPr>
            <a:spLocks noGrp="1"/>
          </p:cNvSpPr>
          <p:nvPr>
            <p:ph type="pic" idx="2"/>
          </p:nvPr>
        </p:nvSpPr>
        <p:spPr>
          <a:xfrm>
            <a:off x="4530721"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3" name="Shape 483"/>
          <p:cNvSpPr>
            <a:spLocks noGrp="1"/>
          </p:cNvSpPr>
          <p:nvPr>
            <p:ph type="pic" idx="3"/>
          </p:nvPr>
        </p:nvSpPr>
        <p:spPr>
          <a:xfrm>
            <a:off x="4533898" y="1600200"/>
            <a:ext cx="4152898"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4" name="Shape 484"/>
          <p:cNvSpPr>
            <a:spLocks noGrp="1"/>
          </p:cNvSpPr>
          <p:nvPr>
            <p:ph type="pic" idx="4"/>
          </p:nvPr>
        </p:nvSpPr>
        <p:spPr>
          <a:xfrm>
            <a:off x="304800" y="1600200"/>
            <a:ext cx="4159199"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5" name="Shape 485"/>
          <p:cNvSpPr>
            <a:spLocks noGrp="1"/>
          </p:cNvSpPr>
          <p:nvPr>
            <p:ph type="pic" idx="5"/>
          </p:nvPr>
        </p:nvSpPr>
        <p:spPr>
          <a:xfrm>
            <a:off x="307975"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6" name="Shape 486"/>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87" name="Shape 487"/>
          <p:cNvSpPr txBox="1">
            <a:spLocks noGrp="1"/>
          </p:cNvSpPr>
          <p:nvPr>
            <p:ph type="body" idx="1"/>
          </p:nvPr>
        </p:nvSpPr>
        <p:spPr>
          <a:xfrm>
            <a:off x="4533898" y="5646676"/>
            <a:ext cx="4152898" cy="479399"/>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8" name="Shape 488"/>
          <p:cNvSpPr txBox="1">
            <a:spLocks noGrp="1"/>
          </p:cNvSpPr>
          <p:nvPr>
            <p:ph type="body" idx="6"/>
          </p:nvPr>
        </p:nvSpPr>
        <p:spPr>
          <a:xfrm>
            <a:off x="304800" y="5646676"/>
            <a:ext cx="4159199" cy="479399"/>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9" name="Shape 489"/>
          <p:cNvSpPr txBox="1">
            <a:spLocks noGrp="1"/>
          </p:cNvSpPr>
          <p:nvPr>
            <p:ph type="body" idx="7"/>
          </p:nvPr>
        </p:nvSpPr>
        <p:spPr>
          <a:xfrm>
            <a:off x="4530721" y="3354830"/>
            <a:ext cx="4156200" cy="479399"/>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0" name="Shape 490"/>
          <p:cNvSpPr txBox="1">
            <a:spLocks noGrp="1"/>
          </p:cNvSpPr>
          <p:nvPr>
            <p:ph type="body" idx="8"/>
          </p:nvPr>
        </p:nvSpPr>
        <p:spPr>
          <a:xfrm>
            <a:off x="304801" y="3354830"/>
            <a:ext cx="4159199" cy="479399"/>
          </a:xfrm>
          <a:prstGeom prst="rect">
            <a:avLst/>
          </a:prstGeom>
          <a:solidFill>
            <a:srgbClr val="FFFFFF">
              <a:alpha val="47058"/>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1" name="Shape 491"/>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492" name="Shape 49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496"/>
        <p:cNvGrpSpPr/>
        <p:nvPr/>
      </p:nvGrpSpPr>
      <p:grpSpPr>
        <a:xfrm>
          <a:off x="0" y="0"/>
          <a:ext cx="0" cy="0"/>
          <a:chOff x="0" y="0"/>
          <a:chExt cx="0" cy="0"/>
        </a:xfrm>
      </p:grpSpPr>
      <p:sp>
        <p:nvSpPr>
          <p:cNvPr id="497" name="Shape 497"/>
          <p:cNvSpPr/>
          <p:nvPr/>
        </p:nvSpPr>
        <p:spPr>
          <a:xfrm>
            <a:off x="0" y="6329467"/>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498" name="Shape 498"/>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99" name="Shape 499"/>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0" name="Shape 500"/>
          <p:cNvSpPr/>
          <p:nvPr/>
        </p:nvSpPr>
        <p:spPr>
          <a:xfrm>
            <a:off x="0" y="6330471"/>
            <a:ext cx="9153000" cy="5402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501" name="Shape 50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502" name="Shape 502"/>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503"/>
        <p:cNvGrpSpPr/>
        <p:nvPr/>
      </p:nvGrpSpPr>
      <p:grpSpPr>
        <a:xfrm>
          <a:off x="0" y="0"/>
          <a:ext cx="0" cy="0"/>
          <a:chOff x="0" y="0"/>
          <a:chExt cx="0" cy="0"/>
        </a:xfrm>
      </p:grpSpPr>
      <p:sp>
        <p:nvSpPr>
          <p:cNvPr id="504" name="Shape 504"/>
          <p:cNvSpPr/>
          <p:nvPr/>
        </p:nvSpPr>
        <p:spPr>
          <a:xfrm>
            <a:off x="0" y="0"/>
            <a:ext cx="9144000" cy="6858000"/>
          </a:xfrm>
          <a:prstGeom prst="rect">
            <a:avLst/>
          </a:prstGeom>
          <a:solidFill>
            <a:srgbClr val="A9B0AC"/>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505" name="Shape 505"/>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06" name="Shape 506"/>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07" name="Shape 507"/>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08" name="Shape 508"/>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09" name="Shape 509"/>
          <p:cNvSpPr txBox="1">
            <a:spLocks noGrp="1"/>
          </p:cNvSpPr>
          <p:nvPr>
            <p:ph type="title"/>
          </p:nvPr>
        </p:nvSpPr>
        <p:spPr>
          <a:xfrm>
            <a:off x="216566" y="2829676"/>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510" name="Shape 510"/>
          <p:cNvPicPr preferRelativeResize="0"/>
          <p:nvPr/>
        </p:nvPicPr>
        <p:blipFill rotWithShape="1">
          <a:blip r:embed="rId2">
            <a:alphaModFix/>
          </a:blip>
          <a:srcRect/>
          <a:stretch/>
        </p:blipFill>
        <p:spPr>
          <a:xfrm>
            <a:off x="304814" y="394130"/>
            <a:ext cx="2235300" cy="210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339153" y="2950713"/>
            <a:ext cx="5497218" cy="8848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subTitle" idx="1"/>
          </p:nvPr>
        </p:nvSpPr>
        <p:spPr>
          <a:xfrm>
            <a:off x="3339151" y="3835562"/>
            <a:ext cx="5497218" cy="792405"/>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1" name="Shape 61"/>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62" name="Shape 62"/>
          <p:cNvSpPr>
            <a:spLocks noGrp="1"/>
          </p:cNvSpPr>
          <p:nvPr>
            <p:ph type="pic" idx="2"/>
          </p:nvPr>
        </p:nvSpPr>
        <p:spPr>
          <a:xfrm>
            <a:off x="304800" y="1857374"/>
            <a:ext cx="2752483" cy="3159126"/>
          </a:xfrm>
          <a:prstGeom prst="rect">
            <a:avLst/>
          </a:prstGeom>
          <a:noFill/>
          <a:ln>
            <a:noFill/>
          </a:ln>
        </p:spPr>
        <p:txBody>
          <a:bodyPr lIns="91425" tIns="91425" rIns="91425" bIns="91425" anchor="t" anchorCtr="0"/>
          <a:lstStyle>
            <a:lvl1pPr marL="342900" marR="0" lvl="0" indent="-889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3" name="Shape 63"/>
          <p:cNvPicPr preferRelativeResize="0"/>
          <p:nvPr/>
        </p:nvPicPr>
        <p:blipFill rotWithShape="1">
          <a:blip r:embed="rId2">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511"/>
        <p:cNvGrpSpPr/>
        <p:nvPr/>
      </p:nvGrpSpPr>
      <p:grpSpPr>
        <a:xfrm>
          <a:off x="0" y="0"/>
          <a:ext cx="0" cy="0"/>
          <a:chOff x="0" y="0"/>
          <a:chExt cx="0" cy="0"/>
        </a:xfrm>
      </p:grpSpPr>
      <p:sp>
        <p:nvSpPr>
          <p:cNvPr id="512" name="Shape 512"/>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513" name="Shape 51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514" name="Shape 514"/>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515"/>
        <p:cNvGrpSpPr/>
        <p:nvPr/>
      </p:nvGrpSpPr>
      <p:grpSpPr>
        <a:xfrm>
          <a:off x="0" y="0"/>
          <a:ext cx="0" cy="0"/>
          <a:chOff x="0" y="0"/>
          <a:chExt cx="0" cy="0"/>
        </a:xfrm>
      </p:grpSpPr>
      <p:sp>
        <p:nvSpPr>
          <p:cNvPr id="516" name="Shape 516"/>
          <p:cNvSpPr txBox="1">
            <a:spLocks noGrp="1"/>
          </p:cNvSpPr>
          <p:nvPr>
            <p:ph type="ctrTitle"/>
          </p:nvPr>
        </p:nvSpPr>
        <p:spPr>
          <a:xfrm>
            <a:off x="219318" y="2982072"/>
            <a:ext cx="8619900" cy="850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17" name="Shape 517"/>
          <p:cNvSpPr txBox="1">
            <a:spLocks noGrp="1"/>
          </p:cNvSpPr>
          <p:nvPr>
            <p:ph type="subTitle" idx="1"/>
          </p:nvPr>
        </p:nvSpPr>
        <p:spPr>
          <a:xfrm>
            <a:off x="219319" y="3832457"/>
            <a:ext cx="8619900" cy="7922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18" name="Shape 518"/>
          <p:cNvSpPr/>
          <p:nvPr/>
        </p:nvSpPr>
        <p:spPr>
          <a:xfrm>
            <a:off x="0" y="1737610"/>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519" name="Shape 519"/>
          <p:cNvPicPr preferRelativeResize="0"/>
          <p:nvPr/>
        </p:nvPicPr>
        <p:blipFill rotWithShape="1">
          <a:blip r:embed="rId2">
            <a:alphaModFix/>
          </a:blip>
          <a:srcRect/>
          <a:stretch/>
        </p:blipFill>
        <p:spPr>
          <a:xfrm>
            <a:off x="304801" y="394130"/>
            <a:ext cx="2235300" cy="210000"/>
          </a:xfrm>
          <a:prstGeom prst="rect">
            <a:avLst/>
          </a:prstGeom>
          <a:noFill/>
          <a:ln>
            <a:noFill/>
          </a:ln>
        </p:spPr>
      </p:pic>
      <p:pic>
        <p:nvPicPr>
          <p:cNvPr id="520" name="Shape 520"/>
          <p:cNvPicPr preferRelativeResize="0"/>
          <p:nvPr/>
        </p:nvPicPr>
        <p:blipFill rotWithShape="1">
          <a:blip r:embed="rId3">
            <a:alphaModFix/>
          </a:blip>
          <a:srcRect/>
          <a:stretch/>
        </p:blipFill>
        <p:spPr>
          <a:xfrm>
            <a:off x="304800" y="5840889"/>
            <a:ext cx="1313999" cy="50790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304800" y="279398"/>
            <a:ext cx="8534399" cy="1116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23" name="Shape 523"/>
          <p:cNvSpPr txBox="1">
            <a:spLocks noGrp="1"/>
          </p:cNvSpPr>
          <p:nvPr>
            <p:ph type="body" idx="1"/>
          </p:nvPr>
        </p:nvSpPr>
        <p:spPr>
          <a:xfrm>
            <a:off x="304800" y="1600200"/>
            <a:ext cx="4038599" cy="45549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4" name="Shape 524"/>
          <p:cNvSpPr txBox="1">
            <a:spLocks noGrp="1"/>
          </p:cNvSpPr>
          <p:nvPr>
            <p:ph type="body" idx="2"/>
          </p:nvPr>
        </p:nvSpPr>
        <p:spPr>
          <a:xfrm>
            <a:off x="4496019" y="1603770"/>
            <a:ext cx="4025998" cy="4551299"/>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5" name="Shape 525"/>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526" name="Shape 52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
        <p:nvSpPr>
          <p:cNvPr id="527" name="Shape 527">
            <a:hlinkClick r:id="rId2"/>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528"/>
        <p:cNvGrpSpPr/>
        <p:nvPr/>
      </p:nvGrpSpPr>
      <p:grpSpPr>
        <a:xfrm>
          <a:off x="0" y="0"/>
          <a:ext cx="0" cy="0"/>
          <a:chOff x="0" y="0"/>
          <a:chExt cx="0" cy="0"/>
        </a:xfrm>
      </p:grpSpPr>
      <p:sp>
        <p:nvSpPr>
          <p:cNvPr id="529" name="Shape 529"/>
          <p:cNvSpPr/>
          <p:nvPr/>
        </p:nvSpPr>
        <p:spPr>
          <a:xfrm>
            <a:off x="0" y="0"/>
            <a:ext cx="9144000" cy="6858000"/>
          </a:xfrm>
          <a:prstGeom prst="rect">
            <a:avLst/>
          </a:prstGeom>
          <a:solidFill>
            <a:srgbClr val="464646"/>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530" name="Shape 530"/>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31" name="Shape 531"/>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32" name="Shape 532"/>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33" name="Shape 533"/>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34" name="Shape 534"/>
          <p:cNvSpPr txBox="1">
            <a:spLocks noGrp="1"/>
          </p:cNvSpPr>
          <p:nvPr>
            <p:ph type="title"/>
          </p:nvPr>
        </p:nvSpPr>
        <p:spPr>
          <a:xfrm>
            <a:off x="216566" y="2829676"/>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535" name="Shape 535"/>
          <p:cNvPicPr preferRelativeResize="0"/>
          <p:nvPr/>
        </p:nvPicPr>
        <p:blipFill rotWithShape="1">
          <a:blip r:embed="rId2">
            <a:alphaModFix/>
          </a:blip>
          <a:srcRect/>
          <a:stretch/>
        </p:blipFill>
        <p:spPr>
          <a:xfrm>
            <a:off x="304814" y="394130"/>
            <a:ext cx="2235300" cy="21000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304800" y="274637"/>
            <a:ext cx="85599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38" name="Shape 538"/>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539" name="Shape 53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540" name="Shape 540"/>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541"/>
        <p:cNvGrpSpPr/>
        <p:nvPr/>
      </p:nvGrpSpPr>
      <p:grpSpPr>
        <a:xfrm>
          <a:off x="0" y="0"/>
          <a:ext cx="0" cy="0"/>
          <a:chOff x="0" y="0"/>
          <a:chExt cx="0" cy="0"/>
        </a:xfrm>
      </p:grpSpPr>
      <p:sp>
        <p:nvSpPr>
          <p:cNvPr id="542" name="Shape 542"/>
          <p:cNvSpPr/>
          <p:nvPr/>
        </p:nvSpPr>
        <p:spPr>
          <a:xfrm>
            <a:off x="0" y="0"/>
            <a:ext cx="9144000" cy="6858000"/>
          </a:xfrm>
          <a:prstGeom prst="rect">
            <a:avLst/>
          </a:prstGeom>
          <a:solidFill>
            <a:srgbClr val="1C9963"/>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543" name="Shape 543"/>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44" name="Shape 544"/>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45" name="Shape 545"/>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46" name="Shape 546"/>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547" name="Shape 547"/>
          <p:cNvSpPr txBox="1">
            <a:spLocks noGrp="1"/>
          </p:cNvSpPr>
          <p:nvPr>
            <p:ph type="title"/>
          </p:nvPr>
        </p:nvSpPr>
        <p:spPr>
          <a:xfrm>
            <a:off x="216566" y="2829676"/>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548" name="Shape 548"/>
          <p:cNvPicPr preferRelativeResize="0"/>
          <p:nvPr/>
        </p:nvPicPr>
        <p:blipFill rotWithShape="1">
          <a:blip r:embed="rId2">
            <a:alphaModFix/>
          </a:blip>
          <a:srcRect/>
          <a:stretch/>
        </p:blipFill>
        <p:spPr>
          <a:xfrm>
            <a:off x="304814" y="394130"/>
            <a:ext cx="2235300" cy="21000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549"/>
        <p:cNvGrpSpPr/>
        <p:nvPr/>
      </p:nvGrpSpPr>
      <p:grpSpPr>
        <a:xfrm>
          <a:off x="0" y="0"/>
          <a:ext cx="0" cy="0"/>
          <a:chOff x="0" y="0"/>
          <a:chExt cx="0" cy="0"/>
        </a:xfrm>
      </p:grpSpPr>
      <p:sp>
        <p:nvSpPr>
          <p:cNvPr id="550" name="Shape 550"/>
          <p:cNvSpPr>
            <a:spLocks noGrp="1"/>
          </p:cNvSpPr>
          <p:nvPr>
            <p:ph type="pic" idx="2"/>
          </p:nvPr>
        </p:nvSpPr>
        <p:spPr>
          <a:xfrm>
            <a:off x="4673600" y="1600200"/>
            <a:ext cx="4013100"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51" name="Shape 551"/>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52" name="Shape 552"/>
          <p:cNvSpPr txBox="1">
            <a:spLocks noGrp="1"/>
          </p:cNvSpPr>
          <p:nvPr>
            <p:ph type="body" idx="1"/>
          </p:nvPr>
        </p:nvSpPr>
        <p:spPr>
          <a:xfrm>
            <a:off x="304800" y="1600200"/>
            <a:ext cx="4190999" cy="45261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3" name="Shape 553"/>
          <p:cNvSpPr txBox="1">
            <a:spLocks noGrp="1"/>
          </p:cNvSpPr>
          <p:nvPr>
            <p:ph type="body" idx="3"/>
          </p:nvPr>
        </p:nvSpPr>
        <p:spPr>
          <a:xfrm>
            <a:off x="4673600" y="5646676"/>
            <a:ext cx="40131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4" name="Shape 554"/>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555" name="Shape 55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556"/>
        <p:cNvGrpSpPr/>
        <p:nvPr/>
      </p:nvGrpSpPr>
      <p:grpSpPr>
        <a:xfrm>
          <a:off x="0" y="0"/>
          <a:ext cx="0" cy="0"/>
          <a:chOff x="0" y="0"/>
          <a:chExt cx="0" cy="0"/>
        </a:xfrm>
      </p:grpSpPr>
      <p:sp>
        <p:nvSpPr>
          <p:cNvPr id="557" name="Shape 557"/>
          <p:cNvSpPr>
            <a:spLocks noGrp="1"/>
          </p:cNvSpPr>
          <p:nvPr>
            <p:ph type="pic" idx="2"/>
          </p:nvPr>
        </p:nvSpPr>
        <p:spPr>
          <a:xfrm>
            <a:off x="304800" y="1575486"/>
            <a:ext cx="8572500" cy="45261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8" name="Shape 558"/>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59" name="Shape 559"/>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560" name="Shape 56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561" name="Shape 561"/>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562"/>
        <p:cNvGrpSpPr/>
        <p:nvPr/>
      </p:nvGrpSpPr>
      <p:grpSpPr>
        <a:xfrm>
          <a:off x="0" y="0"/>
          <a:ext cx="0" cy="0"/>
          <a:chOff x="0" y="0"/>
          <a:chExt cx="0" cy="0"/>
        </a:xfrm>
      </p:grpSpPr>
      <p:sp>
        <p:nvSpPr>
          <p:cNvPr id="563" name="Shape 563"/>
          <p:cNvSpPr txBox="1">
            <a:spLocks noGrp="1"/>
          </p:cNvSpPr>
          <p:nvPr>
            <p:ph type="ctrTitle"/>
          </p:nvPr>
        </p:nvSpPr>
        <p:spPr>
          <a:xfrm>
            <a:off x="3339153" y="2950713"/>
            <a:ext cx="5497199" cy="884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64" name="Shape 564"/>
          <p:cNvSpPr txBox="1">
            <a:spLocks noGrp="1"/>
          </p:cNvSpPr>
          <p:nvPr>
            <p:ph type="subTitle" idx="1"/>
          </p:nvPr>
        </p:nvSpPr>
        <p:spPr>
          <a:xfrm>
            <a:off x="3339151" y="3835562"/>
            <a:ext cx="5497199" cy="7922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65" name="Shape 565"/>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566" name="Shape 566"/>
          <p:cNvSpPr>
            <a:spLocks noGrp="1"/>
          </p:cNvSpPr>
          <p:nvPr>
            <p:ph type="pic" idx="2"/>
          </p:nvPr>
        </p:nvSpPr>
        <p:spPr>
          <a:xfrm>
            <a:off x="304800" y="1857374"/>
            <a:ext cx="2752500" cy="3158999"/>
          </a:xfrm>
          <a:prstGeom prst="rect">
            <a:avLst/>
          </a:prstGeom>
          <a:noFill/>
          <a:ln>
            <a:noFill/>
          </a:ln>
        </p:spPr>
        <p:txBody>
          <a:bodyPr lIns="91425" tIns="91425" rIns="91425" bIns="91425" anchor="t" anchorCtr="0"/>
          <a:lstStyle>
            <a:lvl1pPr marL="342900" marR="0" lvl="0" indent="-889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67" name="Shape 567"/>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568"/>
        <p:cNvGrpSpPr/>
        <p:nvPr/>
      </p:nvGrpSpPr>
      <p:grpSpPr>
        <a:xfrm>
          <a:off x="0" y="0"/>
          <a:ext cx="0" cy="0"/>
          <a:chOff x="0" y="0"/>
          <a:chExt cx="0" cy="0"/>
        </a:xfrm>
      </p:grpSpPr>
      <p:sp>
        <p:nvSpPr>
          <p:cNvPr id="569" name="Shape 569"/>
          <p:cNvSpPr txBox="1">
            <a:spLocks noGrp="1"/>
          </p:cNvSpPr>
          <p:nvPr>
            <p:ph type="ctrTitle"/>
          </p:nvPr>
        </p:nvSpPr>
        <p:spPr>
          <a:xfrm>
            <a:off x="219318" y="2933439"/>
            <a:ext cx="8619900" cy="899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70" name="Shape 570"/>
          <p:cNvSpPr txBox="1">
            <a:spLocks noGrp="1"/>
          </p:cNvSpPr>
          <p:nvPr>
            <p:ph type="subTitle" idx="1"/>
          </p:nvPr>
        </p:nvSpPr>
        <p:spPr>
          <a:xfrm>
            <a:off x="219315" y="3832457"/>
            <a:ext cx="8619900" cy="792299"/>
          </a:xfrm>
          <a:prstGeom prst="rect">
            <a:avLst/>
          </a:prstGeom>
          <a:noFill/>
          <a:ln>
            <a:noFill/>
          </a:ln>
        </p:spPr>
        <p:txBody>
          <a:bodyPr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71" name="Shape 571"/>
          <p:cNvSpPr/>
          <p:nvPr/>
        </p:nvSpPr>
        <p:spPr>
          <a:xfrm>
            <a:off x="0" y="1737610"/>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572" name="Shape 572"/>
          <p:cNvSpPr>
            <a:spLocks noGrp="1"/>
          </p:cNvSpPr>
          <p:nvPr>
            <p:ph type="pic" idx="2"/>
          </p:nvPr>
        </p:nvSpPr>
        <p:spPr>
          <a:xfrm>
            <a:off x="7188200" y="225425"/>
            <a:ext cx="1650900" cy="807900"/>
          </a:xfrm>
          <a:prstGeom prst="rect">
            <a:avLst/>
          </a:prstGeom>
          <a:noFill/>
          <a:ln>
            <a:noFill/>
          </a:ln>
        </p:spPr>
        <p:txBody>
          <a:bodyPr lIns="91425" tIns="91425" rIns="91425" bIns="91425" anchor="t" anchorCtr="0"/>
          <a:lstStyle>
            <a:lvl1pPr marL="342900" marR="0" lvl="0" indent="-1905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73" name="Shape 573"/>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219318" y="2933439"/>
            <a:ext cx="8619880" cy="89901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6" name="Shape 66"/>
          <p:cNvSpPr txBox="1">
            <a:spLocks noGrp="1"/>
          </p:cNvSpPr>
          <p:nvPr>
            <p:ph type="subTitle" idx="1"/>
          </p:nvPr>
        </p:nvSpPr>
        <p:spPr>
          <a:xfrm>
            <a:off x="219315" y="3832457"/>
            <a:ext cx="8619883" cy="792405"/>
          </a:xfrm>
          <a:prstGeom prst="rect">
            <a:avLst/>
          </a:prstGeom>
          <a:noFill/>
          <a:ln>
            <a:noFill/>
          </a:ln>
        </p:spPr>
        <p:txBody>
          <a:bodyPr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7" name="Shape 67"/>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68" name="Shape 68"/>
          <p:cNvSpPr>
            <a:spLocks noGrp="1"/>
          </p:cNvSpPr>
          <p:nvPr>
            <p:ph type="pic" idx="2"/>
          </p:nvPr>
        </p:nvSpPr>
        <p:spPr>
          <a:xfrm>
            <a:off x="7188200" y="225425"/>
            <a:ext cx="1650999" cy="808037"/>
          </a:xfrm>
          <a:prstGeom prst="rect">
            <a:avLst/>
          </a:prstGeom>
          <a:noFill/>
          <a:ln>
            <a:noFill/>
          </a:ln>
        </p:spPr>
        <p:txBody>
          <a:bodyPr lIns="91425" tIns="91425" rIns="91425" bIns="91425" anchor="t" anchorCtr="0"/>
          <a:lstStyle>
            <a:lvl1pPr marL="342900" marR="0" lvl="0" indent="-1905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9" name="Shape 69"/>
          <p:cNvPicPr preferRelativeResize="0"/>
          <p:nvPr/>
        </p:nvPicPr>
        <p:blipFill rotWithShape="1">
          <a:blip r:embed="rId2">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Table Page">
    <p:spTree>
      <p:nvGrpSpPr>
        <p:cNvPr id="1" name="Shape 574"/>
        <p:cNvGrpSpPr/>
        <p:nvPr/>
      </p:nvGrpSpPr>
      <p:grpSpPr>
        <a:xfrm>
          <a:off x="0" y="0"/>
          <a:ext cx="0" cy="0"/>
          <a:chOff x="0" y="0"/>
          <a:chExt cx="0" cy="0"/>
        </a:xfrm>
      </p:grpSpPr>
      <p:sp>
        <p:nvSpPr>
          <p:cNvPr id="575" name="Shape 575"/>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76" name="Shape 576"/>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577" name="Shape 57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578" name="Shape 578"/>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Chart Page">
    <p:spTree>
      <p:nvGrpSpPr>
        <p:cNvPr id="1" name="Shape 579"/>
        <p:cNvGrpSpPr/>
        <p:nvPr/>
      </p:nvGrpSpPr>
      <p:grpSpPr>
        <a:xfrm>
          <a:off x="0" y="0"/>
          <a:ext cx="0" cy="0"/>
          <a:chOff x="0" y="0"/>
          <a:chExt cx="0" cy="0"/>
        </a:xfrm>
      </p:grpSpPr>
      <p:sp>
        <p:nvSpPr>
          <p:cNvPr id="580" name="Shape 580"/>
          <p:cNvSpPr>
            <a:spLocks noGrp="1"/>
          </p:cNvSpPr>
          <p:nvPr>
            <p:ph type="chart" idx="2"/>
          </p:nvPr>
        </p:nvSpPr>
        <p:spPr>
          <a:xfrm>
            <a:off x="304800" y="1575486"/>
            <a:ext cx="8534399" cy="45261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1" name="Shape 581"/>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82" name="Shape 582"/>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583" name="Shape 58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584" name="Shape 584"/>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585"/>
        <p:cNvGrpSpPr/>
        <p:nvPr/>
      </p:nvGrpSpPr>
      <p:grpSpPr>
        <a:xfrm>
          <a:off x="0" y="0"/>
          <a:ext cx="0" cy="0"/>
          <a:chOff x="0" y="0"/>
          <a:chExt cx="0" cy="0"/>
        </a:xfrm>
      </p:grpSpPr>
      <p:sp>
        <p:nvSpPr>
          <p:cNvPr id="586" name="Shape 586"/>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1C9963"/>
              </a:solidFill>
              <a:latin typeface="Lucida Sans"/>
              <a:ea typeface="Lucida Sans"/>
              <a:cs typeface="Lucida Sans"/>
              <a:sym typeface="Lucida Sans"/>
            </a:endParaRPr>
          </a:p>
        </p:txBody>
      </p:sp>
      <p:sp>
        <p:nvSpPr>
          <p:cNvPr id="587" name="Shape 58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
        <p:nvSpPr>
          <p:cNvPr id="588" name="Shape 588"/>
          <p:cNvSpPr txBox="1">
            <a:spLocks noGrp="1"/>
          </p:cNvSpPr>
          <p:nvPr>
            <p:ph type="title"/>
          </p:nvPr>
        </p:nvSpPr>
        <p:spPr>
          <a:xfrm>
            <a:off x="304800" y="2914650"/>
            <a:ext cx="3584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89" name="Shape 589"/>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0" name="Shape 590"/>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1" name="Shape 591"/>
          <p:cNvSpPr txBox="1">
            <a:spLocks noGrp="1"/>
          </p:cNvSpPr>
          <p:nvPr>
            <p:ph type="body" idx="3"/>
          </p:nvPr>
        </p:nvSpPr>
        <p:spPr>
          <a:xfrm>
            <a:off x="4624612" y="2400626"/>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2" name="Shape 592"/>
          <p:cNvSpPr txBox="1">
            <a:spLocks noGrp="1"/>
          </p:cNvSpPr>
          <p:nvPr>
            <p:ph type="body" idx="4"/>
          </p:nvPr>
        </p:nvSpPr>
        <p:spPr>
          <a:xfrm>
            <a:off x="7209514" y="2400626"/>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3" name="Shape 593"/>
          <p:cNvSpPr txBox="1">
            <a:spLocks noGrp="1"/>
          </p:cNvSpPr>
          <p:nvPr>
            <p:ph type="body" idx="5"/>
          </p:nvPr>
        </p:nvSpPr>
        <p:spPr>
          <a:xfrm>
            <a:off x="4624612" y="2955016"/>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4" name="Shape 594"/>
          <p:cNvSpPr txBox="1">
            <a:spLocks noGrp="1"/>
          </p:cNvSpPr>
          <p:nvPr>
            <p:ph type="body" idx="6"/>
          </p:nvPr>
        </p:nvSpPr>
        <p:spPr>
          <a:xfrm>
            <a:off x="7209514" y="2955016"/>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5" name="Shape 595"/>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6" name="Shape 596"/>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7" name="Shape 597"/>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8" name="Shape 598"/>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9" name="Shape 599"/>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0" name="Shape 600"/>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01" name="Shape 601"/>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602"/>
        <p:cNvGrpSpPr/>
        <p:nvPr/>
      </p:nvGrpSpPr>
      <p:grpSpPr>
        <a:xfrm>
          <a:off x="0" y="0"/>
          <a:ext cx="0" cy="0"/>
          <a:chOff x="0" y="0"/>
          <a:chExt cx="0" cy="0"/>
        </a:xfrm>
      </p:grpSpPr>
      <p:sp>
        <p:nvSpPr>
          <p:cNvPr id="603" name="Shape 603"/>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604"/>
        <p:cNvGrpSpPr/>
        <p:nvPr/>
      </p:nvGrpSpPr>
      <p:grpSpPr>
        <a:xfrm>
          <a:off x="0" y="0"/>
          <a:ext cx="0" cy="0"/>
          <a:chOff x="0" y="0"/>
          <a:chExt cx="0" cy="0"/>
        </a:xfrm>
      </p:grpSpPr>
      <p:sp>
        <p:nvSpPr>
          <p:cNvPr id="605" name="Shape 605"/>
          <p:cNvSpPr/>
          <p:nvPr/>
        </p:nvSpPr>
        <p:spPr>
          <a:xfrm>
            <a:off x="0" y="6330471"/>
            <a:ext cx="9153000" cy="540299"/>
          </a:xfrm>
          <a:prstGeom prst="rect">
            <a:avLst/>
          </a:prstGeom>
          <a:solidFill>
            <a:srgbClr val="1C996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606" name="Shape 60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Lucida Sans"/>
              <a:buNone/>
            </a:pPr>
            <a:fld id="{00000000-1234-1234-1234-123412341234}" type="slidenum">
              <a:rPr lang="en-US" sz="1000" b="0" i="0" u="none" strike="noStrike" cap="none">
                <a:solidFill>
                  <a:schemeClr val="lt1"/>
                </a:solidFill>
                <a:latin typeface="Lucida Sans"/>
                <a:ea typeface="Lucida Sans"/>
                <a:cs typeface="Lucida Sans"/>
                <a:sym typeface="Lucida Sans"/>
              </a:rPr>
              <a:t>‹#›</a:t>
            </a:fld>
            <a:r>
              <a:rPr lang="en-US" sz="1000" b="0" i="0" u="none" strike="noStrike" cap="none">
                <a:solidFill>
                  <a:schemeClr val="lt1"/>
                </a:solidFill>
                <a:latin typeface="Lucida Sans"/>
                <a:ea typeface="Lucida Sans"/>
                <a:cs typeface="Lucida Sans"/>
                <a:sym typeface="Lucida Sans"/>
              </a:rPr>
              <a:t> </a:t>
            </a:r>
          </a:p>
        </p:txBody>
      </p:sp>
      <p:pic>
        <p:nvPicPr>
          <p:cNvPr id="607" name="Shape 607"/>
          <p:cNvPicPr preferRelativeResize="0"/>
          <p:nvPr/>
        </p:nvPicPr>
        <p:blipFill rotWithShape="1">
          <a:blip r:embed="rId2">
            <a:alphaModFix/>
          </a:blip>
          <a:srcRect/>
          <a:stretch/>
        </p:blipFill>
        <p:spPr>
          <a:xfrm>
            <a:off x="304800" y="6503298"/>
            <a:ext cx="1746599" cy="164099"/>
          </a:xfrm>
          <a:prstGeom prst="rect">
            <a:avLst/>
          </a:prstGeom>
          <a:noFill/>
          <a:ln>
            <a:noFill/>
          </a:ln>
        </p:spPr>
      </p:pic>
      <p:pic>
        <p:nvPicPr>
          <p:cNvPr id="608" name="Shape 608"/>
          <p:cNvPicPr preferRelativeResize="0"/>
          <p:nvPr/>
        </p:nvPicPr>
        <p:blipFill rotWithShape="1">
          <a:blip r:embed="rId3">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609"/>
        <p:cNvGrpSpPr/>
        <p:nvPr/>
      </p:nvGrpSpPr>
      <p:grpSpPr>
        <a:xfrm>
          <a:off x="0" y="0"/>
          <a:ext cx="0" cy="0"/>
          <a:chOff x="0" y="0"/>
          <a:chExt cx="0" cy="0"/>
        </a:xfrm>
      </p:grpSpPr>
      <p:sp>
        <p:nvSpPr>
          <p:cNvPr id="610" name="Shape 610"/>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611" name="Shape 61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612" name="Shape 612"/>
          <p:cNvPicPr preferRelativeResize="0"/>
          <p:nvPr/>
        </p:nvPicPr>
        <p:blipFill rotWithShape="1">
          <a:blip r:embed="rId2">
            <a:alphaModFix/>
          </a:blip>
          <a:srcRect/>
          <a:stretch/>
        </p:blipFill>
        <p:spPr>
          <a:xfrm>
            <a:off x="304800" y="6533798"/>
            <a:ext cx="3057299" cy="133500"/>
          </a:xfrm>
          <a:prstGeom prst="rect">
            <a:avLst/>
          </a:prstGeom>
          <a:noFill/>
          <a:ln>
            <a:noFill/>
          </a:ln>
        </p:spPr>
      </p:pic>
      <p:pic>
        <p:nvPicPr>
          <p:cNvPr id="613" name="Shape 613"/>
          <p:cNvPicPr preferRelativeResize="0"/>
          <p:nvPr/>
        </p:nvPicPr>
        <p:blipFill rotWithShape="1">
          <a:blip r:embed="rId3">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16" name="Shape 616"/>
          <p:cNvSpPr txBox="1">
            <a:spLocks noGrp="1"/>
          </p:cNvSpPr>
          <p:nvPr>
            <p:ph type="body" idx="1"/>
          </p:nvPr>
        </p:nvSpPr>
        <p:spPr>
          <a:xfrm>
            <a:off x="304800" y="1417637"/>
            <a:ext cx="4192500" cy="597898"/>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7" name="Shape 617"/>
          <p:cNvSpPr txBox="1">
            <a:spLocks noGrp="1"/>
          </p:cNvSpPr>
          <p:nvPr>
            <p:ph type="body" idx="2"/>
          </p:nvPr>
        </p:nvSpPr>
        <p:spPr>
          <a:xfrm>
            <a:off x="304800" y="2015409"/>
            <a:ext cx="4192500" cy="4126499"/>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18" name="Shape 618"/>
          <p:cNvSpPr txBox="1">
            <a:spLocks noGrp="1"/>
          </p:cNvSpPr>
          <p:nvPr>
            <p:ph type="body" idx="3"/>
          </p:nvPr>
        </p:nvSpPr>
        <p:spPr>
          <a:xfrm>
            <a:off x="4645025" y="1417637"/>
            <a:ext cx="4194300" cy="632398"/>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9" name="Shape 619"/>
          <p:cNvSpPr txBox="1">
            <a:spLocks noGrp="1"/>
          </p:cNvSpPr>
          <p:nvPr>
            <p:ph type="body" idx="4"/>
          </p:nvPr>
        </p:nvSpPr>
        <p:spPr>
          <a:xfrm>
            <a:off x="4645025" y="2050046"/>
            <a:ext cx="4194300" cy="4091999"/>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0" name="Shape 620"/>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621" name="Shape 62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
        <p:nvSpPr>
          <p:cNvPr id="622" name="Shape 622">
            <a:hlinkClick r:id="rId2"/>
          </p:cNvPr>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623"/>
        <p:cNvGrpSpPr/>
        <p:nvPr/>
      </p:nvGrpSpPr>
      <p:grpSpPr>
        <a:xfrm>
          <a:off x="0" y="0"/>
          <a:ext cx="0" cy="0"/>
          <a:chOff x="0" y="0"/>
          <a:chExt cx="0" cy="0"/>
        </a:xfrm>
      </p:grpSpPr>
      <p:sp>
        <p:nvSpPr>
          <p:cNvPr id="624" name="Shape 624"/>
          <p:cNvSpPr>
            <a:spLocks noGrp="1"/>
          </p:cNvSpPr>
          <p:nvPr>
            <p:ph type="pic" idx="2"/>
          </p:nvPr>
        </p:nvSpPr>
        <p:spPr>
          <a:xfrm>
            <a:off x="4673600" y="3892046"/>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5" name="Shape 625"/>
          <p:cNvSpPr>
            <a:spLocks noGrp="1"/>
          </p:cNvSpPr>
          <p:nvPr>
            <p:ph type="pic" idx="3"/>
          </p:nvPr>
        </p:nvSpPr>
        <p:spPr>
          <a:xfrm>
            <a:off x="4673600" y="1600200"/>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6" name="Shape 626"/>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27" name="Shape 627"/>
          <p:cNvSpPr txBox="1">
            <a:spLocks noGrp="1"/>
          </p:cNvSpPr>
          <p:nvPr>
            <p:ph type="body" idx="1"/>
          </p:nvPr>
        </p:nvSpPr>
        <p:spPr>
          <a:xfrm>
            <a:off x="304800" y="1600200"/>
            <a:ext cx="4190999" cy="45261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8" name="Shape 628"/>
          <p:cNvSpPr txBox="1">
            <a:spLocks noGrp="1"/>
          </p:cNvSpPr>
          <p:nvPr>
            <p:ph type="body" idx="4"/>
          </p:nvPr>
        </p:nvSpPr>
        <p:spPr>
          <a:xfrm>
            <a:off x="4673600" y="5646676"/>
            <a:ext cx="4057799"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9" name="Shape 629"/>
          <p:cNvSpPr txBox="1">
            <a:spLocks noGrp="1"/>
          </p:cNvSpPr>
          <p:nvPr>
            <p:ph type="body" idx="5"/>
          </p:nvPr>
        </p:nvSpPr>
        <p:spPr>
          <a:xfrm>
            <a:off x="4673600" y="3354830"/>
            <a:ext cx="40131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0" name="Shape 630"/>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631" name="Shape 63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Two Images">
    <p:spTree>
      <p:nvGrpSpPr>
        <p:cNvPr id="1" name="Shape 632"/>
        <p:cNvGrpSpPr/>
        <p:nvPr/>
      </p:nvGrpSpPr>
      <p:grpSpPr>
        <a:xfrm>
          <a:off x="0" y="0"/>
          <a:ext cx="0" cy="0"/>
          <a:chOff x="0" y="0"/>
          <a:chExt cx="0" cy="0"/>
        </a:xfrm>
      </p:grpSpPr>
      <p:sp>
        <p:nvSpPr>
          <p:cNvPr id="633" name="Shape 633"/>
          <p:cNvSpPr>
            <a:spLocks noGrp="1"/>
          </p:cNvSpPr>
          <p:nvPr>
            <p:ph type="pic" idx="2"/>
          </p:nvPr>
        </p:nvSpPr>
        <p:spPr>
          <a:xfrm>
            <a:off x="4683119" y="1600200"/>
            <a:ext cx="4003798"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4" name="Shape 634"/>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35" name="Shape 635"/>
          <p:cNvSpPr txBox="1">
            <a:spLocks noGrp="1"/>
          </p:cNvSpPr>
          <p:nvPr>
            <p:ph type="body" idx="1"/>
          </p:nvPr>
        </p:nvSpPr>
        <p:spPr>
          <a:xfrm>
            <a:off x="4683119" y="5646676"/>
            <a:ext cx="4003798"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6" name="Shape 636"/>
          <p:cNvSpPr>
            <a:spLocks noGrp="1"/>
          </p:cNvSpPr>
          <p:nvPr>
            <p:ph type="pic" idx="3"/>
          </p:nvPr>
        </p:nvSpPr>
        <p:spPr>
          <a:xfrm>
            <a:off x="304801" y="1600200"/>
            <a:ext cx="4225799"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7" name="Shape 637"/>
          <p:cNvSpPr txBox="1">
            <a:spLocks noGrp="1"/>
          </p:cNvSpPr>
          <p:nvPr>
            <p:ph type="body" idx="4"/>
          </p:nvPr>
        </p:nvSpPr>
        <p:spPr>
          <a:xfrm>
            <a:off x="304800" y="5646676"/>
            <a:ext cx="4225799"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8" name="Shape 638"/>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639" name="Shape 63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Four Images">
    <p:spTree>
      <p:nvGrpSpPr>
        <p:cNvPr id="1" name="Shape 640"/>
        <p:cNvGrpSpPr/>
        <p:nvPr/>
      </p:nvGrpSpPr>
      <p:grpSpPr>
        <a:xfrm>
          <a:off x="0" y="0"/>
          <a:ext cx="0" cy="0"/>
          <a:chOff x="0" y="0"/>
          <a:chExt cx="0" cy="0"/>
        </a:xfrm>
      </p:grpSpPr>
      <p:sp>
        <p:nvSpPr>
          <p:cNvPr id="641" name="Shape 641"/>
          <p:cNvSpPr>
            <a:spLocks noGrp="1"/>
          </p:cNvSpPr>
          <p:nvPr>
            <p:ph type="pic" idx="2"/>
          </p:nvPr>
        </p:nvSpPr>
        <p:spPr>
          <a:xfrm>
            <a:off x="4530721"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2" name="Shape 642"/>
          <p:cNvSpPr>
            <a:spLocks noGrp="1"/>
          </p:cNvSpPr>
          <p:nvPr>
            <p:ph type="pic" idx="3"/>
          </p:nvPr>
        </p:nvSpPr>
        <p:spPr>
          <a:xfrm>
            <a:off x="4533898" y="1600200"/>
            <a:ext cx="4152898"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3" name="Shape 643"/>
          <p:cNvSpPr>
            <a:spLocks noGrp="1"/>
          </p:cNvSpPr>
          <p:nvPr>
            <p:ph type="pic" idx="4"/>
          </p:nvPr>
        </p:nvSpPr>
        <p:spPr>
          <a:xfrm>
            <a:off x="304800" y="1600200"/>
            <a:ext cx="4159199"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4" name="Shape 644"/>
          <p:cNvSpPr>
            <a:spLocks noGrp="1"/>
          </p:cNvSpPr>
          <p:nvPr>
            <p:ph type="pic" idx="5"/>
          </p:nvPr>
        </p:nvSpPr>
        <p:spPr>
          <a:xfrm>
            <a:off x="307975"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5" name="Shape 645"/>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46" name="Shape 646"/>
          <p:cNvSpPr txBox="1">
            <a:spLocks noGrp="1"/>
          </p:cNvSpPr>
          <p:nvPr>
            <p:ph type="body" idx="1"/>
          </p:nvPr>
        </p:nvSpPr>
        <p:spPr>
          <a:xfrm>
            <a:off x="4533898" y="5646676"/>
            <a:ext cx="4152898"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7" name="Shape 647"/>
          <p:cNvSpPr txBox="1">
            <a:spLocks noGrp="1"/>
          </p:cNvSpPr>
          <p:nvPr>
            <p:ph type="body" idx="6"/>
          </p:nvPr>
        </p:nvSpPr>
        <p:spPr>
          <a:xfrm>
            <a:off x="304800" y="5646676"/>
            <a:ext cx="4159199"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8" name="Shape 648"/>
          <p:cNvSpPr txBox="1">
            <a:spLocks noGrp="1"/>
          </p:cNvSpPr>
          <p:nvPr>
            <p:ph type="body" idx="7"/>
          </p:nvPr>
        </p:nvSpPr>
        <p:spPr>
          <a:xfrm>
            <a:off x="4530721" y="3354830"/>
            <a:ext cx="4156200"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9" name="Shape 649"/>
          <p:cNvSpPr txBox="1">
            <a:spLocks noGrp="1"/>
          </p:cNvSpPr>
          <p:nvPr>
            <p:ph type="body" idx="8"/>
          </p:nvPr>
        </p:nvSpPr>
        <p:spPr>
          <a:xfrm>
            <a:off x="304801" y="3354830"/>
            <a:ext cx="4159199" cy="479399"/>
          </a:xfrm>
          <a:prstGeom prst="rect">
            <a:avLst/>
          </a:prstGeom>
          <a:solidFill>
            <a:srgbClr val="FFFFFF">
              <a:alpha val="48627"/>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Lucida Sans"/>
                <a:ea typeface="Lucida Sans"/>
                <a:cs typeface="Lucida Sans"/>
                <a:sym typeface="Lucida Sans"/>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0" name="Shape 650"/>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651" name="Shape 65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able Page">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2" name="Shape 72"/>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73" name="Shape 7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Lucida Sans"/>
              <a:buNone/>
            </a:pPr>
            <a:fld id="{00000000-1234-1234-1234-123412341234}" type="slidenum">
              <a:rPr lang="en-US" sz="1000" b="0" i="0" u="none" strike="noStrike" cap="none">
                <a:solidFill>
                  <a:srgbClr val="50514F"/>
                </a:solidFill>
                <a:latin typeface="Lucida Sans"/>
                <a:ea typeface="Lucida Sans"/>
                <a:cs typeface="Lucida Sans"/>
                <a:sym typeface="Lucida Sans"/>
              </a:rPr>
              <a:t>‹#›</a:t>
            </a:fld>
            <a:r>
              <a:rPr lang="en-US" sz="1000" b="0" i="0" u="none" strike="noStrike" cap="none">
                <a:solidFill>
                  <a:srgbClr val="50514F"/>
                </a:solidFill>
                <a:latin typeface="Lucida Sans"/>
                <a:ea typeface="Lucida Sans"/>
                <a:cs typeface="Lucida Sans"/>
                <a:sym typeface="Lucida Sans"/>
              </a:rPr>
              <a:t> </a:t>
            </a:r>
          </a:p>
        </p:txBody>
      </p:sp>
      <p:pic>
        <p:nvPicPr>
          <p:cNvPr id="74" name="Shape 7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1_Table Page">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Allerta"/>
              <a:buNone/>
              <a:defRPr sz="2800" b="0" i="0" u="none" strike="noStrike" cap="none">
                <a:solidFill>
                  <a:srgbClr val="3F3F39"/>
                </a:solidFill>
                <a:latin typeface="Lucida Sans"/>
                <a:ea typeface="Lucida Sans"/>
                <a:cs typeface="Lucida Sans"/>
                <a:sym typeface="Lucida San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54" name="Shape 654"/>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endParaRPr sz="1800" b="0" i="0" u="none" strike="noStrike" cap="none">
              <a:solidFill>
                <a:schemeClr val="lt1"/>
              </a:solidFill>
              <a:latin typeface="Lucida Sans"/>
              <a:ea typeface="Lucida Sans"/>
              <a:cs typeface="Lucida Sans"/>
              <a:sym typeface="Lucida Sans"/>
            </a:endParaRPr>
          </a:p>
        </p:txBody>
      </p:sp>
      <p:sp>
        <p:nvSpPr>
          <p:cNvPr id="655" name="Shape 65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Lucida Sans"/>
                <a:ea typeface="Lucida Sans"/>
                <a:cs typeface="Lucida Sans"/>
                <a:sym typeface="Lucida Sans"/>
              </a:rPr>
              <a:t>PAGE </a:t>
            </a:r>
            <a:fld id="{00000000-1234-1234-1234-123412341234}" type="slidenum">
              <a:rPr lang="en-US" sz="1000" b="0" i="0" u="none" strike="noStrike" cap="none">
                <a:solidFill>
                  <a:srgbClr val="FFFFFF"/>
                </a:solidFill>
                <a:latin typeface="Lucida Sans"/>
                <a:ea typeface="Lucida Sans"/>
                <a:cs typeface="Lucida Sans"/>
                <a:sym typeface="Lucida Sans"/>
              </a:rPr>
              <a:t>‹#›</a:t>
            </a:fld>
            <a:r>
              <a:rPr lang="en-US" sz="1000" b="0" i="0" u="none" strike="noStrike" cap="none">
                <a:solidFill>
                  <a:srgbClr val="FFFFFF"/>
                </a:solidFill>
                <a:latin typeface="Lucida Sans"/>
                <a:ea typeface="Lucida Sans"/>
                <a:cs typeface="Lucida Sans"/>
                <a:sym typeface="Lucida Sans"/>
              </a:rPr>
              <a:t> </a:t>
            </a:r>
          </a:p>
        </p:txBody>
      </p:sp>
      <p:pic>
        <p:nvPicPr>
          <p:cNvPr id="656" name="Shape 656"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57" name="Shape 657"/>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661"/>
        <p:cNvGrpSpPr/>
        <p:nvPr/>
      </p:nvGrpSpPr>
      <p:grpSpPr>
        <a:xfrm>
          <a:off x="0" y="0"/>
          <a:ext cx="0" cy="0"/>
          <a:chOff x="0" y="0"/>
          <a:chExt cx="0" cy="0"/>
        </a:xfrm>
      </p:grpSpPr>
      <p:sp>
        <p:nvSpPr>
          <p:cNvPr id="662" name="Shape 66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663" name="Shape 663"/>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38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Lucida Sans"/>
                <a:ea typeface="Lucida Sans"/>
                <a:cs typeface="Lucida Sans"/>
                <a:sym typeface="Lucida Sans"/>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4" name="Shape 664"/>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665" name="Shape 66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Lucida Sans"/>
              <a:buNone/>
            </a:pPr>
            <a:r>
              <a:rPr lang="en-US" sz="1000" b="0" i="0" u="none" strike="noStrike" cap="none">
                <a:solidFill>
                  <a:srgbClr val="FFFFFF"/>
                </a:solidFill>
                <a:latin typeface="Lucida Sans"/>
                <a:ea typeface="Lucida Sans"/>
                <a:cs typeface="Lucida Sans"/>
                <a:sym typeface="Lucida Sans"/>
              </a:rPr>
              <a:t>PAGE </a:t>
            </a:r>
            <a:fld id="{00000000-1234-1234-1234-123412341234}" type="slidenum">
              <a:rPr lang="en-US" sz="1000" b="0" i="0" u="none" strike="noStrike" cap="none">
                <a:solidFill>
                  <a:srgbClr val="FFFFFF"/>
                </a:solidFill>
                <a:latin typeface="Lucida Sans"/>
                <a:ea typeface="Lucida Sans"/>
                <a:cs typeface="Lucida Sans"/>
                <a:sym typeface="Lucida Sans"/>
              </a:rPr>
              <a:t>‹#›</a:t>
            </a:fld>
            <a:r>
              <a:rPr lang="en-US" sz="1000" b="0" i="0" u="none" strike="noStrike" cap="none">
                <a:solidFill>
                  <a:srgbClr val="FFFFFF"/>
                </a:solidFill>
                <a:latin typeface="Lucida Sans"/>
                <a:ea typeface="Lucida Sans"/>
                <a:cs typeface="Lucida Sans"/>
                <a:sym typeface="Lucida Sans"/>
              </a:rPr>
              <a:t> </a:t>
            </a:r>
          </a:p>
        </p:txBody>
      </p:sp>
      <p:pic>
        <p:nvPicPr>
          <p:cNvPr id="666" name="Shape 666"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67" name="Shape 667">
            <a:hlinkClick r:id="rId3"/>
          </p:cNvPr>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668"/>
        <p:cNvGrpSpPr/>
        <p:nvPr/>
      </p:nvGrpSpPr>
      <p:grpSpPr>
        <a:xfrm>
          <a:off x="0" y="0"/>
          <a:ext cx="0" cy="0"/>
          <a:chOff x="0" y="0"/>
          <a:chExt cx="0" cy="0"/>
        </a:xfrm>
      </p:grpSpPr>
      <p:pic>
        <p:nvPicPr>
          <p:cNvPr id="669" name="Shape 669" descr="SAP_logo_RGB.pdf"/>
          <p:cNvPicPr preferRelativeResize="0"/>
          <p:nvPr/>
        </p:nvPicPr>
        <p:blipFill/>
        <p:spPr>
          <a:xfrm>
            <a:off x="219318" y="225994"/>
            <a:ext cx="1640400" cy="807898"/>
          </a:xfrm>
          <a:prstGeom prst="rect">
            <a:avLst/>
          </a:prstGeom>
          <a:solidFill>
            <a:srgbClr val="FFFFFF"/>
          </a:solidFill>
          <a:ln>
            <a:noFill/>
          </a:ln>
        </p:spPr>
      </p:pic>
      <p:pic>
        <p:nvPicPr>
          <p:cNvPr id="670" name="Shape 670" descr="green_texture.jpg"/>
          <p:cNvPicPr preferRelativeResize="0"/>
          <p:nvPr/>
        </p:nvPicPr>
        <p:blipFill rotWithShape="1">
          <a:blip r:embed="rId2">
            <a:alphaModFix/>
          </a:blip>
          <a:srcRect/>
          <a:stretch/>
        </p:blipFill>
        <p:spPr>
          <a:xfrm>
            <a:off x="0" y="1848735"/>
            <a:ext cx="9144000" cy="3167699"/>
          </a:xfrm>
          <a:prstGeom prst="rect">
            <a:avLst/>
          </a:prstGeom>
          <a:noFill/>
          <a:ln>
            <a:noFill/>
          </a:ln>
        </p:spPr>
      </p:pic>
      <p:sp>
        <p:nvSpPr>
          <p:cNvPr id="671" name="Shape 671"/>
          <p:cNvSpPr txBox="1">
            <a:spLocks noGrp="1"/>
          </p:cNvSpPr>
          <p:nvPr>
            <p:ph type="ctrTitle"/>
          </p:nvPr>
        </p:nvSpPr>
        <p:spPr>
          <a:xfrm>
            <a:off x="219318" y="2362433"/>
            <a:ext cx="8785800" cy="147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672" name="Shape 672"/>
          <p:cNvSpPr txBox="1">
            <a:spLocks noGrp="1"/>
          </p:cNvSpPr>
          <p:nvPr>
            <p:ph type="subTitle" idx="1"/>
          </p:nvPr>
        </p:nvSpPr>
        <p:spPr>
          <a:xfrm>
            <a:off x="219315" y="3835562"/>
            <a:ext cx="8785800" cy="792299"/>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73" name="Shape 673"/>
          <p:cNvSpPr/>
          <p:nvPr/>
        </p:nvSpPr>
        <p:spPr>
          <a:xfrm>
            <a:off x="0" y="1737610"/>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674" name="Shape 674" descr="ATC_logo_grey_type_1line_RGB.pdf"/>
          <p:cNvPicPr preferRelativeResize="0"/>
          <p:nvPr/>
        </p:nvPicPr>
        <p:blipFill rotWithShape="1">
          <a:blip r:embed="rId3">
            <a:alphaModFix/>
          </a:blip>
          <a:srcRect/>
          <a:stretch/>
        </p:blipFill>
        <p:spPr>
          <a:xfrm>
            <a:off x="5353921" y="283558"/>
            <a:ext cx="3651300" cy="750599"/>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675"/>
        <p:cNvGrpSpPr/>
        <p:nvPr/>
      </p:nvGrpSpPr>
      <p:grpSpPr>
        <a:xfrm>
          <a:off x="0" y="0"/>
          <a:ext cx="0" cy="0"/>
          <a:chOff x="0" y="0"/>
          <a:chExt cx="0" cy="0"/>
        </a:xfrm>
      </p:grpSpPr>
      <p:sp>
        <p:nvSpPr>
          <p:cNvPr id="676" name="Shape 676"/>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677" name="Shape 677"/>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78" name="Shape 678"/>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79" name="Shape 679"/>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80" name="Shape 680"/>
          <p:cNvSpPr txBox="1"/>
          <p:nvPr/>
        </p:nvSpPr>
        <p:spPr>
          <a:xfrm>
            <a:off x="115458"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81" name="Shape 681"/>
          <p:cNvSpPr txBox="1">
            <a:spLocks noGrp="1"/>
          </p:cNvSpPr>
          <p:nvPr>
            <p:ph type="title"/>
          </p:nvPr>
        </p:nvSpPr>
        <p:spPr>
          <a:xfrm>
            <a:off x="216566" y="2829676"/>
            <a:ext cx="8620500" cy="868499"/>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82"/>
        <p:cNvGrpSpPr/>
        <p:nvPr/>
      </p:nvGrpSpPr>
      <p:grpSpPr>
        <a:xfrm>
          <a:off x="0" y="0"/>
          <a:ext cx="0" cy="0"/>
          <a:chOff x="0" y="0"/>
          <a:chExt cx="0" cy="0"/>
        </a:xfrm>
      </p:grpSpPr>
      <p:sp>
        <p:nvSpPr>
          <p:cNvPr id="683" name="Shape 683"/>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684" name="Shape 684"/>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Lucida Sans"/>
              <a:buNone/>
            </a:pPr>
            <a:r>
              <a:rPr lang="en-US" sz="1000" b="0" i="0" u="none" strike="noStrike" cap="none">
                <a:solidFill>
                  <a:srgbClr val="FFFFFF"/>
                </a:solidFill>
                <a:latin typeface="Lucida Sans"/>
                <a:ea typeface="Lucida Sans"/>
                <a:cs typeface="Lucida Sans"/>
                <a:sym typeface="Lucida Sans"/>
              </a:rPr>
              <a:t>PAGE </a:t>
            </a:r>
            <a:fld id="{00000000-1234-1234-1234-123412341234}" type="slidenum">
              <a:rPr lang="en-US" sz="1000" b="0" i="0" u="none" strike="noStrike" cap="none">
                <a:solidFill>
                  <a:srgbClr val="FFFFFF"/>
                </a:solidFill>
                <a:latin typeface="Lucida Sans"/>
                <a:ea typeface="Lucida Sans"/>
                <a:cs typeface="Lucida Sans"/>
                <a:sym typeface="Lucida Sans"/>
              </a:rPr>
              <a:t>‹#›</a:t>
            </a:fld>
            <a:r>
              <a:rPr lang="en-US" sz="1000" b="0" i="0" u="none" strike="noStrike" cap="none">
                <a:solidFill>
                  <a:srgbClr val="FFFFFF"/>
                </a:solidFill>
                <a:latin typeface="Lucida Sans"/>
                <a:ea typeface="Lucida Sans"/>
                <a:cs typeface="Lucida Sans"/>
                <a:sym typeface="Lucida Sans"/>
              </a:rPr>
              <a:t> </a:t>
            </a:r>
          </a:p>
        </p:txBody>
      </p:sp>
      <p:pic>
        <p:nvPicPr>
          <p:cNvPr id="685" name="Shape 685" descr="footer_saporg_white_horiz.pdf"/>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686" name="Shape 686">
            <a:hlinkClick r:id="rId3"/>
          </p:cNvPr>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87"/>
        <p:cNvGrpSpPr/>
        <p:nvPr/>
      </p:nvGrpSpPr>
      <p:grpSpPr>
        <a:xfrm>
          <a:off x="0" y="0"/>
          <a:ext cx="0" cy="0"/>
          <a:chOff x="0" y="0"/>
          <a:chExt cx="0" cy="0"/>
        </a:xfrm>
      </p:grpSpPr>
      <p:sp>
        <p:nvSpPr>
          <p:cNvPr id="688" name="Shape 688"/>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689" name="Shape 68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90" name="Shape 690"/>
          <p:cNvSpPr txBox="1">
            <a:spLocks noGrp="1"/>
          </p:cNvSpPr>
          <p:nvPr>
            <p:ph type="dt" idx="10"/>
          </p:nvPr>
        </p:nvSpPr>
        <p:spPr>
          <a:xfrm>
            <a:off x="457200" y="6356350"/>
            <a:ext cx="2133599" cy="3650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Lucida Sans"/>
              <a:buNone/>
              <a:defRPr sz="18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1" name="Shape 691"/>
          <p:cNvSpPr txBox="1">
            <a:spLocks noGrp="1"/>
          </p:cNvSpPr>
          <p:nvPr>
            <p:ph type="ftr" idx="11"/>
          </p:nvPr>
        </p:nvSpPr>
        <p:spPr>
          <a:xfrm>
            <a:off x="3124200" y="6356350"/>
            <a:ext cx="2895600" cy="3650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Lucida Sans"/>
              <a:buNone/>
              <a:defRPr sz="1800" b="0" i="0" u="none" strike="noStrike" cap="none">
                <a:solidFill>
                  <a:schemeClr val="dk1"/>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2" name="Shape 692"/>
          <p:cNvSpPr txBox="1">
            <a:spLocks noGrp="1"/>
          </p:cNvSpPr>
          <p:nvPr>
            <p:ph type="sldNum" idx="12"/>
          </p:nvPr>
        </p:nvSpPr>
        <p:spPr>
          <a:xfrm>
            <a:off x="6553200" y="6356350"/>
            <a:ext cx="2133599" cy="3650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Lucida Sans"/>
              <a:buNone/>
            </a:pPr>
            <a:fld id="{00000000-1234-1234-1234-123412341234}" type="slidenum">
              <a:rPr lang="en-US" sz="1800" b="0" i="0" u="none" strike="noStrike" cap="none">
                <a:solidFill>
                  <a:schemeClr val="dk1"/>
                </a:solidFill>
                <a:latin typeface="Lucida Sans"/>
                <a:ea typeface="Lucida Sans"/>
                <a:cs typeface="Lucida Sans"/>
                <a:sym typeface="Lucida Sans"/>
              </a:rPr>
              <a:t>‹#›</a:t>
            </a:fld>
            <a:endParaRPr lang="en-US" sz="1800" b="0" i="0" u="none" strike="noStrike" cap="none">
              <a:solidFill>
                <a:schemeClr val="dk1"/>
              </a:solidFill>
              <a:latin typeface="Lucida Sans"/>
              <a:ea typeface="Lucida Sans"/>
              <a:cs typeface="Lucida Sans"/>
              <a:sym typeface="Lucida Sans"/>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End Slide">
    <p:spTree>
      <p:nvGrpSpPr>
        <p:cNvPr id="1" name="Shape 693"/>
        <p:cNvGrpSpPr/>
        <p:nvPr/>
      </p:nvGrpSpPr>
      <p:grpSpPr>
        <a:xfrm>
          <a:off x="0" y="0"/>
          <a:ext cx="0" cy="0"/>
          <a:chOff x="0" y="0"/>
          <a:chExt cx="0" cy="0"/>
        </a:xfrm>
      </p:grpSpPr>
      <p:pic>
        <p:nvPicPr>
          <p:cNvPr id="694" name="Shape 694" descr="green_texture_compressed.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95" name="Shape 695"/>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96" name="Shape 696"/>
          <p:cNvSpPr txBox="1"/>
          <p:nvPr/>
        </p:nvSpPr>
        <p:spPr>
          <a:xfrm>
            <a:off x="115458"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97" name="Shape 697"/>
          <p:cNvSpPr txBox="1"/>
          <p:nvPr/>
        </p:nvSpPr>
        <p:spPr>
          <a:xfrm>
            <a:off x="216566" y="2852946"/>
            <a:ext cx="8620500" cy="876899"/>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rgbClr val="23593E"/>
              </a:solidFill>
              <a:latin typeface="Lucida Sans"/>
              <a:ea typeface="Lucida Sans"/>
              <a:cs typeface="Lucida Sans"/>
              <a:sym typeface="Lucida Sans"/>
            </a:endParaRPr>
          </a:p>
        </p:txBody>
      </p:sp>
      <p:pic>
        <p:nvPicPr>
          <p:cNvPr id="698" name="Shape 698" descr="SAP_logo_RGB.pdf"/>
          <p:cNvPicPr preferRelativeResize="0"/>
          <p:nvPr/>
        </p:nvPicPr>
        <p:blipFill/>
        <p:spPr>
          <a:xfrm>
            <a:off x="219318" y="225994"/>
            <a:ext cx="1640400" cy="807898"/>
          </a:xfrm>
          <a:prstGeom prst="rect">
            <a:avLst/>
          </a:prstGeom>
          <a:solidFill>
            <a:srgbClr val="FFFFFF"/>
          </a:solidFill>
          <a:ln>
            <a:noFill/>
          </a:ln>
        </p:spPr>
      </p:pic>
      <p:sp>
        <p:nvSpPr>
          <p:cNvPr id="699" name="Shape 699"/>
          <p:cNvSpPr txBox="1">
            <a:spLocks noGrp="1"/>
          </p:cNvSpPr>
          <p:nvPr>
            <p:ph type="title"/>
          </p:nvPr>
        </p:nvSpPr>
        <p:spPr>
          <a:xfrm>
            <a:off x="219318" y="2852946"/>
            <a:ext cx="8617800" cy="8768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700"/>
        <p:cNvGrpSpPr/>
        <p:nvPr/>
      </p:nvGrpSpPr>
      <p:grpSpPr>
        <a:xfrm>
          <a:off x="0" y="0"/>
          <a:ext cx="0" cy="0"/>
          <a:chOff x="0" y="0"/>
          <a:chExt cx="0" cy="0"/>
        </a:xfrm>
      </p:grpSpPr>
      <p:pic>
        <p:nvPicPr>
          <p:cNvPr id="701" name="Shape 701" descr="green_texture_compressed_crop.jpg"/>
          <p:cNvPicPr preferRelativeResize="0"/>
          <p:nvPr/>
        </p:nvPicPr>
        <p:blipFill rotWithShape="1">
          <a:blip r:embed="rId2">
            <a:alphaModFix/>
          </a:blip>
          <a:srcRect/>
          <a:stretch/>
        </p:blipFill>
        <p:spPr>
          <a:xfrm>
            <a:off x="0" y="1874135"/>
            <a:ext cx="9144000" cy="3131399"/>
          </a:xfrm>
          <a:prstGeom prst="rect">
            <a:avLst/>
          </a:prstGeom>
          <a:noFill/>
          <a:ln>
            <a:noFill/>
          </a:ln>
        </p:spPr>
      </p:pic>
      <p:sp>
        <p:nvSpPr>
          <p:cNvPr id="702" name="Shape 702"/>
          <p:cNvSpPr txBox="1">
            <a:spLocks noGrp="1"/>
          </p:cNvSpPr>
          <p:nvPr>
            <p:ph type="ctrTitle"/>
          </p:nvPr>
        </p:nvSpPr>
        <p:spPr>
          <a:xfrm>
            <a:off x="3507950" y="2362433"/>
            <a:ext cx="5497199" cy="147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703" name="Shape 703"/>
          <p:cNvSpPr txBox="1">
            <a:spLocks noGrp="1"/>
          </p:cNvSpPr>
          <p:nvPr>
            <p:ph type="subTitle" idx="1"/>
          </p:nvPr>
        </p:nvSpPr>
        <p:spPr>
          <a:xfrm>
            <a:off x="3507948" y="3835562"/>
            <a:ext cx="5497199" cy="792299"/>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04" name="Shape 704"/>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705" name="Shape 705"/>
          <p:cNvSpPr>
            <a:spLocks noGrp="1"/>
          </p:cNvSpPr>
          <p:nvPr>
            <p:ph type="pic" idx="2"/>
          </p:nvPr>
        </p:nvSpPr>
        <p:spPr>
          <a:xfrm>
            <a:off x="0" y="1857374"/>
            <a:ext cx="3349500" cy="3158999"/>
          </a:xfrm>
          <a:prstGeom prst="rect">
            <a:avLst/>
          </a:prstGeom>
          <a:noFill/>
          <a:ln>
            <a:noFill/>
          </a:ln>
        </p:spPr>
        <p:txBody>
          <a:bodyPr lIns="91425" tIns="91425" rIns="91425" bIns="91425" anchor="t" anchorCtr="0"/>
          <a:lstStyle>
            <a:lvl1pPr marL="0" marR="0" lvl="0"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Lucida Sans"/>
                <a:ea typeface="Lucida Sans"/>
                <a:cs typeface="Lucida Sans"/>
                <a:sym typeface="Lucida Sans"/>
              </a:defRPr>
            </a:lvl1pPr>
            <a:lvl2pPr marL="457200" marR="0" lvl="1"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9144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371600" marR="0" lvl="3"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1828800" marR="0" lvl="4"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286000" marR="0" lvl="5"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743200" marR="0" lvl="6"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200400" marR="0" lvl="7"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657600" marR="0" lvl="8"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06" name="Shape 706" descr="SAP_logo_RGB.pdf"/>
          <p:cNvPicPr preferRelativeResize="0"/>
          <p:nvPr/>
        </p:nvPicPr>
        <p:blipFill/>
        <p:spPr>
          <a:xfrm>
            <a:off x="219318" y="225994"/>
            <a:ext cx="1640400" cy="807898"/>
          </a:xfrm>
          <a:prstGeom prst="rect">
            <a:avLst/>
          </a:prstGeom>
          <a:solidFill>
            <a:srgbClr val="FFFFFF"/>
          </a:solidFill>
          <a:ln>
            <a:noFill/>
          </a:ln>
        </p:spPr>
      </p:pic>
      <p:pic>
        <p:nvPicPr>
          <p:cNvPr id="707" name="Shape 707" descr="ATC_logo_grey_type_1line_RGB.pdf"/>
          <p:cNvPicPr preferRelativeResize="0"/>
          <p:nvPr/>
        </p:nvPicPr>
        <p:blipFill rotWithShape="1">
          <a:blip r:embed="rId3">
            <a:alphaModFix/>
          </a:blip>
          <a:srcRect/>
          <a:stretch/>
        </p:blipFill>
        <p:spPr>
          <a:xfrm>
            <a:off x="5353921" y="283558"/>
            <a:ext cx="3651300" cy="750599"/>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708"/>
        <p:cNvGrpSpPr/>
        <p:nvPr/>
      </p:nvGrpSpPr>
      <p:grpSpPr>
        <a:xfrm>
          <a:off x="0" y="0"/>
          <a:ext cx="0" cy="0"/>
          <a:chOff x="0" y="0"/>
          <a:chExt cx="0" cy="0"/>
        </a:xfrm>
      </p:grpSpPr>
      <p:pic>
        <p:nvPicPr>
          <p:cNvPr id="709" name="Shape 709" descr="green_texture_compressed_crop.jpg"/>
          <p:cNvPicPr preferRelativeResize="0"/>
          <p:nvPr/>
        </p:nvPicPr>
        <p:blipFill rotWithShape="1">
          <a:blip r:embed="rId2">
            <a:alphaModFix/>
          </a:blip>
          <a:srcRect/>
          <a:stretch/>
        </p:blipFill>
        <p:spPr>
          <a:xfrm>
            <a:off x="0" y="1874135"/>
            <a:ext cx="9144000" cy="3131399"/>
          </a:xfrm>
          <a:prstGeom prst="rect">
            <a:avLst/>
          </a:prstGeom>
          <a:noFill/>
          <a:ln>
            <a:noFill/>
          </a:ln>
        </p:spPr>
      </p:pic>
      <p:pic>
        <p:nvPicPr>
          <p:cNvPr id="710" name="Shape 710" descr="SAP_logo_RGB.pdf"/>
          <p:cNvPicPr preferRelativeResize="0"/>
          <p:nvPr/>
        </p:nvPicPr>
        <p:blipFill/>
        <p:spPr>
          <a:xfrm>
            <a:off x="219318" y="225994"/>
            <a:ext cx="1640400" cy="807898"/>
          </a:xfrm>
          <a:prstGeom prst="rect">
            <a:avLst/>
          </a:prstGeom>
          <a:solidFill>
            <a:srgbClr val="FFFFFF"/>
          </a:solidFill>
          <a:ln>
            <a:noFill/>
          </a:ln>
        </p:spPr>
      </p:pic>
      <p:sp>
        <p:nvSpPr>
          <p:cNvPr id="711" name="Shape 711"/>
          <p:cNvSpPr txBox="1">
            <a:spLocks noGrp="1"/>
          </p:cNvSpPr>
          <p:nvPr>
            <p:ph type="ctrTitle"/>
          </p:nvPr>
        </p:nvSpPr>
        <p:spPr>
          <a:xfrm>
            <a:off x="219318" y="2362433"/>
            <a:ext cx="8785800" cy="147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712" name="Shape 712"/>
          <p:cNvSpPr txBox="1">
            <a:spLocks noGrp="1"/>
          </p:cNvSpPr>
          <p:nvPr>
            <p:ph type="subTitle" idx="1"/>
          </p:nvPr>
        </p:nvSpPr>
        <p:spPr>
          <a:xfrm>
            <a:off x="219315" y="3835562"/>
            <a:ext cx="8785800" cy="792299"/>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713" name="Shape 713" descr="ATC_org_green_CMYK.pdf">
            <a:hlinkClick r:id="rId3"/>
          </p:cNvPr>
          <p:cNvPicPr preferRelativeResize="0"/>
          <p:nvPr/>
        </p:nvPicPr>
        <p:blipFill rotWithShape="1">
          <a:blip r:embed="rId4">
            <a:alphaModFix/>
          </a:blip>
          <a:srcRect/>
          <a:stretch/>
        </p:blipFill>
        <p:spPr>
          <a:xfrm>
            <a:off x="172082" y="6518032"/>
            <a:ext cx="1862699" cy="150600"/>
          </a:xfrm>
          <a:prstGeom prst="rect">
            <a:avLst/>
          </a:prstGeom>
          <a:noFill/>
          <a:ln>
            <a:noFill/>
          </a:ln>
        </p:spPr>
      </p:pic>
      <p:sp>
        <p:nvSpPr>
          <p:cNvPr id="714" name="Shape 714"/>
          <p:cNvSpPr/>
          <p:nvPr/>
        </p:nvSpPr>
        <p:spPr>
          <a:xfrm>
            <a:off x="0" y="1737610"/>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715"/>
        <p:cNvGrpSpPr/>
        <p:nvPr/>
      </p:nvGrpSpPr>
      <p:grpSpPr>
        <a:xfrm>
          <a:off x="0" y="0"/>
          <a:ext cx="0" cy="0"/>
          <a:chOff x="0" y="0"/>
          <a:chExt cx="0" cy="0"/>
        </a:xfrm>
      </p:grpSpPr>
      <p:pic>
        <p:nvPicPr>
          <p:cNvPr id="716" name="Shape 716" descr="green_texture_compressed_crop.jpg"/>
          <p:cNvPicPr preferRelativeResize="0"/>
          <p:nvPr/>
        </p:nvPicPr>
        <p:blipFill rotWithShape="1">
          <a:blip r:embed="rId2">
            <a:alphaModFix/>
          </a:blip>
          <a:srcRect/>
          <a:stretch/>
        </p:blipFill>
        <p:spPr>
          <a:xfrm>
            <a:off x="0" y="1874135"/>
            <a:ext cx="9144000" cy="3131399"/>
          </a:xfrm>
          <a:prstGeom prst="rect">
            <a:avLst/>
          </a:prstGeom>
          <a:noFill/>
          <a:ln>
            <a:noFill/>
          </a:ln>
        </p:spPr>
      </p:pic>
      <p:pic>
        <p:nvPicPr>
          <p:cNvPr id="717" name="Shape 717" descr="SAP_logo_RGB.pdf"/>
          <p:cNvPicPr preferRelativeResize="0"/>
          <p:nvPr/>
        </p:nvPicPr>
        <p:blipFill/>
        <p:spPr>
          <a:xfrm>
            <a:off x="219318" y="225994"/>
            <a:ext cx="1640400" cy="807898"/>
          </a:xfrm>
          <a:prstGeom prst="rect">
            <a:avLst/>
          </a:prstGeom>
          <a:solidFill>
            <a:srgbClr val="FFFFFF"/>
          </a:solidFill>
          <a:ln>
            <a:noFill/>
          </a:ln>
        </p:spPr>
      </p:pic>
      <p:sp>
        <p:nvSpPr>
          <p:cNvPr id="718" name="Shape 718"/>
          <p:cNvSpPr txBox="1">
            <a:spLocks noGrp="1"/>
          </p:cNvSpPr>
          <p:nvPr>
            <p:ph type="ctrTitle"/>
          </p:nvPr>
        </p:nvSpPr>
        <p:spPr>
          <a:xfrm>
            <a:off x="219318" y="2362433"/>
            <a:ext cx="8785800" cy="1470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Lucida Sans"/>
                <a:ea typeface="Lucida Sans"/>
                <a:cs typeface="Lucida Sans"/>
                <a:sym typeface="Lucida Sans"/>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719" name="Shape 719"/>
          <p:cNvSpPr txBox="1">
            <a:spLocks noGrp="1"/>
          </p:cNvSpPr>
          <p:nvPr>
            <p:ph type="subTitle" idx="1"/>
          </p:nvPr>
        </p:nvSpPr>
        <p:spPr>
          <a:xfrm>
            <a:off x="219315" y="3835562"/>
            <a:ext cx="8785800" cy="792299"/>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720" name="Shape 720" descr="ATC_org_green_CMYK.pdf">
            <a:hlinkClick r:id="rId3"/>
          </p:cNvPr>
          <p:cNvPicPr preferRelativeResize="0"/>
          <p:nvPr/>
        </p:nvPicPr>
        <p:blipFill rotWithShape="1">
          <a:blip r:embed="rId4">
            <a:alphaModFix/>
          </a:blip>
          <a:srcRect/>
          <a:stretch/>
        </p:blipFill>
        <p:spPr>
          <a:xfrm>
            <a:off x="172082" y="6518032"/>
            <a:ext cx="1862699" cy="150600"/>
          </a:xfrm>
          <a:prstGeom prst="rect">
            <a:avLst/>
          </a:prstGeom>
          <a:noFill/>
          <a:ln>
            <a:noFill/>
          </a:ln>
        </p:spPr>
      </p:pic>
      <p:sp>
        <p:nvSpPr>
          <p:cNvPr id="721" name="Shape 721"/>
          <p:cNvSpPr/>
          <p:nvPr/>
        </p:nvSpPr>
        <p:spPr>
          <a:xfrm>
            <a:off x="0" y="1737610"/>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Lucida Sans"/>
              <a:ea typeface="Lucida Sans"/>
              <a:cs typeface="Lucida Sans"/>
              <a:sym typeface="Lucida Sans"/>
            </a:endParaRPr>
          </a:p>
        </p:txBody>
      </p:sp>
      <p:sp>
        <p:nvSpPr>
          <p:cNvPr id="722" name="Shape 722"/>
          <p:cNvSpPr>
            <a:spLocks noGrp="1"/>
          </p:cNvSpPr>
          <p:nvPr>
            <p:ph type="pic" idx="2"/>
          </p:nvPr>
        </p:nvSpPr>
        <p:spPr>
          <a:xfrm>
            <a:off x="7117557" y="225425"/>
            <a:ext cx="1650900" cy="807900"/>
          </a:xfrm>
          <a:prstGeom prst="rect">
            <a:avLst/>
          </a:prstGeom>
          <a:noFill/>
          <a:ln>
            <a:noFill/>
          </a:ln>
        </p:spPr>
        <p:txBody>
          <a:bodyPr lIns="91425" tIns="91425" rIns="91425" bIns="91425" anchor="t" anchorCtr="0"/>
          <a:lstStyle>
            <a:lvl1pPr marL="0" marR="0" lvl="0" indent="88900" algn="l" rtl="0">
              <a:lnSpc>
                <a:spcPct val="100000"/>
              </a:lnSpc>
              <a:spcBef>
                <a:spcPts val="0"/>
              </a:spcBef>
              <a:spcAft>
                <a:spcPts val="0"/>
              </a:spcAft>
              <a:buClr>
                <a:schemeClr val="dk1"/>
              </a:buClr>
              <a:buSzPct val="100000"/>
              <a:buFont typeface="Arial"/>
              <a:buChar char="•"/>
              <a:defRPr sz="1400" b="0" i="0" u="none" strike="noStrike" cap="none">
                <a:solidFill>
                  <a:schemeClr val="dk1"/>
                </a:solidFill>
                <a:latin typeface="Lucida Sans"/>
                <a:ea typeface="Lucida Sans"/>
                <a:cs typeface="Lucida Sans"/>
                <a:sym typeface="Lucida Sans"/>
              </a:defRPr>
            </a:lvl1pPr>
            <a:lvl2pPr marL="457200" marR="0" lvl="1"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9144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371600" marR="0" lvl="3"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1828800" marR="0" lvl="4"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286000" marR="0" lvl="5"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743200" marR="0" lvl="6"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200400" marR="0" lvl="7"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657600" marR="0" lvl="8"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theme" Target="../theme/theme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theme" Target="../theme/theme4.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theme" Target="../theme/theme5.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7" name="Shape 177"/>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36" name="Shape 33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4953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476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4572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3810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533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95" name="Shape 495"/>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a:p>
        </p:txBody>
      </p:sp>
      <p:sp>
        <p:nvSpPr>
          <p:cNvPr id="660" name="Shape 66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ctm.org/Standards-and-Positions/Position-Statements/Closing-the-Opportunity-Gap-in-Mathematics-Education/" TargetMode="External"/><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hyperlink" Target="https://www2.ed.gov/about/bdscomm/list/mathpanel/report/final-report.pdf" TargetMode="External"/><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8.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8.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8.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hyperlink" Target="http://achievethecore.org/page/845/the-structure-is-the-standard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www.achievethecore.org" TargetMode="External"/><Relationship Id="rId5" Type="http://schemas.openxmlformats.org/officeDocument/2006/relationships/hyperlink" Target="http://www.tfaforms.com/362186" TargetMode="External"/><Relationship Id="rId4" Type="http://schemas.openxmlformats.org/officeDocument/2006/relationships/hyperlink" Target="mailto:jfunderburk@studentsachieven.ne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3" Type="http://schemas.openxmlformats.org/officeDocument/2006/relationships/hyperlink" Target="https://ies.ed.gov/ncee/wwc/PracticeGuide/2"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cgcs.org/cms/lib/DC00001581/Centricity/Domain/87/77--Achievement%20Task%20Force--RTI%20White%20Paper-Final.pdf" TargetMode="External"/><Relationship Id="rId5" Type="http://schemas.openxmlformats.org/officeDocument/2006/relationships/hyperlink" Target="https://ies.ed.gov/ncee/wwc/PracticeGuide/16" TargetMode="External"/><Relationship Id="rId4" Type="http://schemas.openxmlformats.org/officeDocument/2006/relationships/hyperlink" Target="https://ies.ed.gov/ncee/wwc/Docs/PracticeGuide/fractions_pg_093010.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achievethecore.org/educators-taking-actio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goo.gl/forms/TR39tA3KN9xWhK2j2"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attendee.gotowebinar.com/register/195895967247930113"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achievethecore.org/educators-taking-actio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Shape 885"/>
          <p:cNvSpPr txBox="1"/>
          <p:nvPr/>
        </p:nvSpPr>
        <p:spPr>
          <a:xfrm>
            <a:off x="-2518771" y="5036553"/>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Lucida Sans"/>
              <a:ea typeface="Lucida Sans"/>
              <a:cs typeface="Lucida Sans"/>
              <a:sym typeface="Lucida Sans"/>
            </a:endParaRPr>
          </a:p>
        </p:txBody>
      </p:sp>
      <p:sp>
        <p:nvSpPr>
          <p:cNvPr id="886" name="Shape 886"/>
          <p:cNvSpPr txBox="1">
            <a:spLocks noGrp="1"/>
          </p:cNvSpPr>
          <p:nvPr>
            <p:ph type="ctrTitle"/>
          </p:nvPr>
        </p:nvSpPr>
        <p:spPr>
          <a:xfrm>
            <a:off x="219318" y="2982072"/>
            <a:ext cx="8619880" cy="850387"/>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0514F"/>
              </a:buClr>
              <a:buSzPct val="25000"/>
              <a:buFont typeface="Allerta"/>
              <a:buNone/>
            </a:pPr>
            <a:r>
              <a:rPr lang="en-US" sz="2800" b="0" i="0" u="none" strike="noStrike" cap="none">
                <a:solidFill>
                  <a:srgbClr val="50514F"/>
                </a:solidFill>
                <a:latin typeface="Lucida Sans"/>
                <a:ea typeface="Lucida Sans"/>
                <a:cs typeface="Lucida Sans"/>
                <a:sym typeface="Lucida Sans"/>
              </a:rPr>
              <a:t>Supporting all learners in accessing grade-level mathematics</a:t>
            </a:r>
          </a:p>
        </p:txBody>
      </p:sp>
      <p:sp>
        <p:nvSpPr>
          <p:cNvPr id="887" name="Shape 887"/>
          <p:cNvSpPr txBox="1">
            <a:spLocks noGrp="1"/>
          </p:cNvSpPr>
          <p:nvPr>
            <p:ph type="subTitle" idx="1"/>
          </p:nvPr>
        </p:nvSpPr>
        <p:spPr>
          <a:xfrm>
            <a:off x="219319" y="3832457"/>
            <a:ext cx="8619878" cy="79240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Arial"/>
              <a:buNone/>
            </a:pPr>
            <a:r>
              <a:rPr lang="en-US" sz="2000" b="0" i="0" u="none" strike="noStrike" cap="none">
                <a:solidFill>
                  <a:srgbClr val="595959"/>
                </a:solidFill>
                <a:latin typeface="Lucida Sans"/>
                <a:ea typeface="Lucida Sans"/>
                <a:cs typeface="Lucida Sans"/>
                <a:sym typeface="Lucida Sans"/>
              </a:rPr>
              <a:t>Core Advocates Monthly Webinar</a:t>
            </a:r>
          </a:p>
          <a:p>
            <a:pPr marL="0" marR="0" lvl="0" indent="0" algn="l" rtl="0">
              <a:lnSpc>
                <a:spcPct val="100000"/>
              </a:lnSpc>
              <a:spcBef>
                <a:spcPts val="400"/>
              </a:spcBef>
              <a:spcAft>
                <a:spcPts val="0"/>
              </a:spcAft>
              <a:buClr>
                <a:srgbClr val="595959"/>
              </a:buClr>
              <a:buSzPct val="25000"/>
              <a:buFont typeface="Arial"/>
              <a:buNone/>
            </a:pPr>
            <a:r>
              <a:rPr lang="en-US" sz="2000" b="0" i="0" u="none" strike="noStrike" cap="none">
                <a:solidFill>
                  <a:srgbClr val="595959"/>
                </a:solidFill>
                <a:latin typeface="Lucida Sans"/>
                <a:ea typeface="Lucida Sans"/>
                <a:cs typeface="Lucida Sans"/>
                <a:sym typeface="Lucida Sans"/>
              </a:rPr>
              <a:t>March 1, 2017</a:t>
            </a:r>
          </a:p>
        </p:txBody>
      </p:sp>
      <p:sp>
        <p:nvSpPr>
          <p:cNvPr id="888" name="Shape 888"/>
          <p:cNvSpPr txBox="1"/>
          <p:nvPr/>
        </p:nvSpPr>
        <p:spPr>
          <a:xfrm>
            <a:off x="4133394" y="5448560"/>
            <a:ext cx="4800899" cy="901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1800" b="0" i="0" u="none" strike="noStrike" cap="none">
                <a:solidFill>
                  <a:srgbClr val="505B56"/>
                </a:solidFill>
                <a:latin typeface="Lucida Sans"/>
                <a:ea typeface="Lucida Sans"/>
                <a:cs typeface="Lucida Sans"/>
                <a:sym typeface="Lucida Sans"/>
              </a:rPr>
              <a:t>The webinar will begin shortly.  You may wish to download the handouts (check the tab on your webinar control panel) while you wait.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Shape 951"/>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National Council of Teachers of Mathematics</a:t>
            </a:r>
          </a:p>
        </p:txBody>
      </p:sp>
      <p:sp>
        <p:nvSpPr>
          <p:cNvPr id="952" name="Shape 952"/>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“Opportunity to learn </a:t>
            </a:r>
            <a:r>
              <a:rPr lang="en-US" sz="2200" b="0" i="0" u="none" strike="noStrike" cap="none">
                <a:solidFill>
                  <a:srgbClr val="595959"/>
                </a:solidFill>
                <a:highlight>
                  <a:srgbClr val="FFFFFF"/>
                </a:highlight>
                <a:latin typeface="Lucida Sans"/>
                <a:ea typeface="Lucida Sans"/>
                <a:cs typeface="Lucida Sans"/>
                <a:sym typeface="Lucida Sans"/>
              </a:rPr>
              <a:t>remains one of the best predictors of student learning (NRC, 2001). Differentials in learning outcomes therefore are not a result of inclusion in any demographic group, but rather are significantly a function of disparities in opportunities that different groups of learners have with respect to access to grade-level (or more advanced) curriculum, teacher expectations for students and beliefs about their potential for success, exposure to effective or culturally relevant instructional strategies, and the instructional supports provided for students.”</a:t>
            </a:r>
          </a:p>
        </p:txBody>
      </p:sp>
      <p:sp>
        <p:nvSpPr>
          <p:cNvPr id="953" name="Shape 953"/>
          <p:cNvSpPr txBox="1"/>
          <p:nvPr/>
        </p:nvSpPr>
        <p:spPr>
          <a:xfrm>
            <a:off x="3714075" y="5707950"/>
            <a:ext cx="5163299" cy="684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Lucida Sans"/>
              <a:buNone/>
            </a:pPr>
            <a:r>
              <a:rPr lang="en-US" sz="1400" b="0" i="0" u="none" strike="noStrike" cap="none">
                <a:solidFill>
                  <a:srgbClr val="000000"/>
                </a:solidFill>
                <a:latin typeface="Lucida Sans"/>
                <a:ea typeface="Lucida Sans"/>
                <a:cs typeface="Lucida Sans"/>
                <a:sym typeface="Lucida Sans"/>
              </a:rPr>
              <a:t>NCTM Position Paper: Closing the Opportunity Gap; </a:t>
            </a:r>
            <a:r>
              <a:rPr lang="en-US" sz="1400" b="0" i="0" u="sng" strike="noStrike" cap="none">
                <a:solidFill>
                  <a:schemeClr val="hlink"/>
                </a:solidFill>
                <a:latin typeface="Lucida Sans"/>
                <a:ea typeface="Lucida Sans"/>
                <a:cs typeface="Lucida Sans"/>
                <a:sym typeface="Lucida Sans"/>
                <a:hlinkClick r:id="rId3"/>
              </a:rPr>
              <a:t>http://www.nctm.org/Standards-and-Positions/Position-Statements/Closing-the-Opportunity-Gap-in-Mathematics-Education/</a:t>
            </a:r>
            <a:r>
              <a:rPr lang="en-US" sz="1400" b="0" i="0" u="none" strike="noStrike" cap="none">
                <a:solidFill>
                  <a:srgbClr val="000000"/>
                </a:solidFill>
                <a:latin typeface="Lucida Sans"/>
                <a:ea typeface="Lucida Sans"/>
                <a:cs typeface="Lucida Sans"/>
                <a:sym typeface="Lucida Sans"/>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Shape 959"/>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Calibri"/>
              <a:buNone/>
            </a:pPr>
            <a:r>
              <a:rPr lang="en-US" sz="2800" b="0" i="0" u="none" strike="noStrike" cap="none">
                <a:solidFill>
                  <a:srgbClr val="50514F"/>
                </a:solidFill>
                <a:latin typeface="Lucida Sans"/>
                <a:ea typeface="Lucida Sans"/>
                <a:cs typeface="Lucida Sans"/>
                <a:sym typeface="Lucida Sans"/>
              </a:rPr>
              <a:t>Research: National Mathematics Advisory Panel</a:t>
            </a:r>
          </a:p>
        </p:txBody>
      </p:sp>
      <p:sp>
        <p:nvSpPr>
          <p:cNvPr id="960" name="Shape 960"/>
          <p:cNvSpPr txBox="1"/>
          <p:nvPr/>
        </p:nvSpPr>
        <p:spPr>
          <a:xfrm>
            <a:off x="798200" y="1417650"/>
            <a:ext cx="7346699" cy="3713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Lucida Sans"/>
              <a:buNone/>
            </a:pPr>
            <a:r>
              <a:rPr lang="en-US" sz="2200" b="0" i="0" u="none" strike="noStrike" cap="none">
                <a:solidFill>
                  <a:srgbClr val="595959"/>
                </a:solidFill>
                <a:latin typeface="Lucida Sans"/>
                <a:ea typeface="Lucida Sans"/>
                <a:cs typeface="Lucida Sans"/>
                <a:sym typeface="Lucida Sans"/>
              </a:rPr>
              <a:t>“Success in mathematics education also is important for individual citizens, because it gives them college and career options, and it increases prospects for future income. A strong grounding in high school mathematics through Algebra II or higher correlates powerfully with access to college, graduation from college, and earning in the top quartile of income from employment.” </a:t>
            </a:r>
          </a:p>
        </p:txBody>
      </p:sp>
      <p:sp>
        <p:nvSpPr>
          <p:cNvPr id="961" name="Shape 961"/>
          <p:cNvSpPr txBox="1"/>
          <p:nvPr/>
        </p:nvSpPr>
        <p:spPr>
          <a:xfrm>
            <a:off x="3143925" y="5251825"/>
            <a:ext cx="5343000" cy="944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Lucida Sans"/>
              <a:buNone/>
            </a:pPr>
            <a:r>
              <a:rPr lang="en-US" sz="1400" b="0" i="1" u="none" strike="noStrike" cap="none">
                <a:solidFill>
                  <a:srgbClr val="000000"/>
                </a:solidFill>
                <a:latin typeface="Lucida Sans"/>
                <a:ea typeface="Lucida Sans"/>
                <a:cs typeface="Lucida Sans"/>
                <a:sym typeface="Lucida Sans"/>
              </a:rPr>
              <a:t>National Mathematics Advisory Panel, </a:t>
            </a:r>
            <a:r>
              <a:rPr lang="en-US" sz="1400" b="0" i="0" u="none" strike="noStrike" cap="none">
                <a:solidFill>
                  <a:srgbClr val="000000"/>
                </a:solidFill>
                <a:latin typeface="Lucida Sans"/>
                <a:ea typeface="Lucida Sans"/>
                <a:cs typeface="Lucida Sans"/>
                <a:sym typeface="Lucida Sans"/>
              </a:rPr>
              <a:t>Final Report, p. </a:t>
            </a:r>
            <a:r>
              <a:rPr lang="en-US" sz="1400" b="0" i="1" u="none" strike="noStrike" cap="none">
                <a:solidFill>
                  <a:srgbClr val="000000"/>
                </a:solidFill>
                <a:latin typeface="Lucida Sans"/>
                <a:ea typeface="Lucida Sans"/>
                <a:cs typeface="Lucida Sans"/>
                <a:sym typeface="Lucida Sans"/>
              </a:rPr>
              <a:t>xiiI</a:t>
            </a:r>
          </a:p>
          <a:p>
            <a:pPr marL="0" marR="0" lvl="0" indent="0" algn="l" rtl="0">
              <a:lnSpc>
                <a:spcPct val="100000"/>
              </a:lnSpc>
              <a:spcBef>
                <a:spcPts val="0"/>
              </a:spcBef>
              <a:spcAft>
                <a:spcPts val="0"/>
              </a:spcAft>
              <a:buClr>
                <a:schemeClr val="hlink"/>
              </a:buClr>
              <a:buSzPct val="25000"/>
              <a:buFont typeface="Lucida Sans"/>
              <a:buNone/>
            </a:pPr>
            <a:r>
              <a:rPr lang="en-US" sz="1400" b="0" i="1" u="sng" strike="noStrike" cap="none">
                <a:solidFill>
                  <a:schemeClr val="hlink"/>
                </a:solidFill>
                <a:latin typeface="Lucida Sans"/>
                <a:ea typeface="Lucida Sans"/>
                <a:cs typeface="Lucida Sans"/>
                <a:sym typeface="Lucida Sans"/>
                <a:hlinkClick r:id="rId3"/>
              </a:rPr>
              <a:t>https://www2.ed.gov/about/bdscomm/list/mathpanel/report/final-report.pdf</a:t>
            </a:r>
            <a:r>
              <a:rPr lang="en-US" sz="1400" b="0" i="1" u="none" strike="noStrike" cap="none">
                <a:solidFill>
                  <a:srgbClr val="000000"/>
                </a:solidFill>
                <a:latin typeface="Lucida Sans"/>
                <a:ea typeface="Lucida Sans"/>
                <a:cs typeface="Lucida Sans"/>
                <a:sym typeface="Lucida Sans"/>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Shape 967"/>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Calibri"/>
              <a:buNone/>
            </a:pPr>
            <a:r>
              <a:rPr lang="en-US" sz="2800" b="0" i="0" u="none" strike="noStrike" cap="none">
                <a:solidFill>
                  <a:srgbClr val="50514F"/>
                </a:solidFill>
                <a:latin typeface="Lucida Sans"/>
                <a:ea typeface="Lucida Sans"/>
                <a:cs typeface="Lucida Sans"/>
                <a:sym typeface="Lucida Sans"/>
              </a:rPr>
              <a:t>Meet them (but don’t keep them) where they are</a:t>
            </a:r>
          </a:p>
        </p:txBody>
      </p:sp>
      <p:pic>
        <p:nvPicPr>
          <p:cNvPr id="968" name="Shape 968"/>
          <p:cNvPicPr preferRelativeResize="0"/>
          <p:nvPr/>
        </p:nvPicPr>
        <p:blipFill rotWithShape="1">
          <a:blip r:embed="rId3">
            <a:alphaModFix/>
          </a:blip>
          <a:srcRect/>
          <a:stretch/>
        </p:blipFill>
        <p:spPr>
          <a:xfrm>
            <a:off x="152400" y="2438400"/>
            <a:ext cx="8686800" cy="1362075"/>
          </a:xfrm>
          <a:prstGeom prst="rect">
            <a:avLst/>
          </a:prstGeom>
          <a:noFill/>
          <a:ln>
            <a:noFill/>
          </a:ln>
        </p:spPr>
      </p:pic>
      <p:pic>
        <p:nvPicPr>
          <p:cNvPr id="969" name="Shape 969"/>
          <p:cNvPicPr preferRelativeResize="0"/>
          <p:nvPr/>
        </p:nvPicPr>
        <p:blipFill rotWithShape="1">
          <a:blip r:embed="rId4">
            <a:alphaModFix/>
          </a:blip>
          <a:srcRect/>
          <a:stretch/>
        </p:blipFill>
        <p:spPr>
          <a:xfrm>
            <a:off x="1302920" y="1598695"/>
            <a:ext cx="6000750" cy="38576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9"/>
                                        </p:tgtEl>
                                        <p:attrNameLst>
                                          <p:attrName>style.visibility</p:attrName>
                                        </p:attrNameLst>
                                      </p:cBhvr>
                                      <p:to>
                                        <p:strVal val="visible"/>
                                      </p:to>
                                    </p:set>
                                    <p:anim calcmode="lin" valueType="num">
                                      <p:cBhvr additive="base">
                                        <p:cTn id="7" dur="500"/>
                                        <p:tgtEl>
                                          <p:spTgt spid="9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Shape 9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Lucida Sans"/>
                <a:ea typeface="Lucida Sans"/>
                <a:cs typeface="Lucida Sans"/>
                <a:sym typeface="Lucida Sans"/>
              </a:rPr>
              <a:t>Snowball effect</a:t>
            </a:r>
          </a:p>
        </p:txBody>
      </p:sp>
      <p:pic>
        <p:nvPicPr>
          <p:cNvPr id="976" name="Shape 976"/>
          <p:cNvPicPr preferRelativeResize="0"/>
          <p:nvPr/>
        </p:nvPicPr>
        <p:blipFill rotWithShape="1">
          <a:blip r:embed="rId3">
            <a:alphaModFix/>
          </a:blip>
          <a:srcRect/>
          <a:stretch/>
        </p:blipFill>
        <p:spPr>
          <a:xfrm>
            <a:off x="62775" y="1314587"/>
            <a:ext cx="9144000" cy="2314221"/>
          </a:xfrm>
          <a:prstGeom prst="rect">
            <a:avLst/>
          </a:prstGeom>
          <a:noFill/>
          <a:ln>
            <a:noFill/>
          </a:ln>
        </p:spPr>
      </p:pic>
      <p:cxnSp>
        <p:nvCxnSpPr>
          <p:cNvPr id="977" name="Shape 977"/>
          <p:cNvCxnSpPr/>
          <p:nvPr/>
        </p:nvCxnSpPr>
        <p:spPr>
          <a:xfrm rot="10800000">
            <a:off x="1679400" y="3232875"/>
            <a:ext cx="156899" cy="1286999"/>
          </a:xfrm>
          <a:prstGeom prst="straightConnector1">
            <a:avLst/>
          </a:prstGeom>
          <a:noFill/>
          <a:ln w="9525" cap="flat" cmpd="sng">
            <a:solidFill>
              <a:schemeClr val="dk2"/>
            </a:solidFill>
            <a:prstDash val="solid"/>
            <a:round/>
            <a:headEnd type="none" w="med" len="med"/>
            <a:tailEnd type="triangle" w="lg" len="lg"/>
          </a:ln>
        </p:spPr>
      </p:cxnSp>
      <p:cxnSp>
        <p:nvCxnSpPr>
          <p:cNvPr id="978" name="Shape 978"/>
          <p:cNvCxnSpPr/>
          <p:nvPr/>
        </p:nvCxnSpPr>
        <p:spPr>
          <a:xfrm rot="10800000" flipH="1">
            <a:off x="8349050" y="3327125"/>
            <a:ext cx="580499" cy="1553699"/>
          </a:xfrm>
          <a:prstGeom prst="straightConnector1">
            <a:avLst/>
          </a:prstGeom>
          <a:noFill/>
          <a:ln w="9525" cap="flat" cmpd="sng">
            <a:solidFill>
              <a:schemeClr val="dk2"/>
            </a:solidFill>
            <a:prstDash val="solid"/>
            <a:round/>
            <a:headEnd type="none" w="med" len="med"/>
            <a:tailEnd type="triangle" w="lg" len="lg"/>
          </a:ln>
        </p:spPr>
      </p:cxnSp>
      <p:sp>
        <p:nvSpPr>
          <p:cNvPr id="979" name="Shape 979"/>
          <p:cNvSpPr txBox="1"/>
          <p:nvPr/>
        </p:nvSpPr>
        <p:spPr>
          <a:xfrm>
            <a:off x="408200" y="4723875"/>
            <a:ext cx="2542200" cy="1020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Lucida Sans"/>
              <a:buNone/>
            </a:pPr>
            <a:r>
              <a:rPr lang="en-US" sz="1400" b="0" i="0" u="none" strike="noStrike" cap="none">
                <a:solidFill>
                  <a:srgbClr val="000000"/>
                </a:solidFill>
                <a:latin typeface="Lucida Sans"/>
                <a:ea typeface="Lucida Sans"/>
                <a:cs typeface="Lucida Sans"/>
                <a:sym typeface="Lucida Sans"/>
              </a:rPr>
              <a:t>yellow dot: standard 2.G.2</a:t>
            </a:r>
          </a:p>
        </p:txBody>
      </p:sp>
      <p:cxnSp>
        <p:nvCxnSpPr>
          <p:cNvPr id="980" name="Shape 980"/>
          <p:cNvCxnSpPr/>
          <p:nvPr/>
        </p:nvCxnSpPr>
        <p:spPr>
          <a:xfrm rot="10800000">
            <a:off x="4001899" y="3782399"/>
            <a:ext cx="439500" cy="674700"/>
          </a:xfrm>
          <a:prstGeom prst="straightConnector1">
            <a:avLst/>
          </a:prstGeom>
          <a:noFill/>
          <a:ln w="9525" cap="flat" cmpd="sng">
            <a:solidFill>
              <a:schemeClr val="dk2"/>
            </a:solidFill>
            <a:prstDash val="solid"/>
            <a:round/>
            <a:headEnd type="none" w="med" len="med"/>
            <a:tailEnd type="triangle" w="lg" len="lg"/>
          </a:ln>
        </p:spPr>
      </p:cxnSp>
      <p:cxnSp>
        <p:nvCxnSpPr>
          <p:cNvPr id="981" name="Shape 981"/>
          <p:cNvCxnSpPr/>
          <p:nvPr/>
        </p:nvCxnSpPr>
        <p:spPr>
          <a:xfrm rot="10800000" flipH="1">
            <a:off x="4896500" y="3719524"/>
            <a:ext cx="188399" cy="768900"/>
          </a:xfrm>
          <a:prstGeom prst="straightConnector1">
            <a:avLst/>
          </a:prstGeom>
          <a:noFill/>
          <a:ln w="9525" cap="flat" cmpd="sng">
            <a:solidFill>
              <a:schemeClr val="dk2"/>
            </a:solidFill>
            <a:prstDash val="solid"/>
            <a:round/>
            <a:headEnd type="none" w="med" len="med"/>
            <a:tailEnd type="triangle" w="lg" len="lg"/>
          </a:ln>
        </p:spPr>
      </p:cxnSp>
      <p:cxnSp>
        <p:nvCxnSpPr>
          <p:cNvPr id="982" name="Shape 982"/>
          <p:cNvCxnSpPr/>
          <p:nvPr/>
        </p:nvCxnSpPr>
        <p:spPr>
          <a:xfrm rot="10800000" flipH="1">
            <a:off x="5492850" y="3860700"/>
            <a:ext cx="596399" cy="596399"/>
          </a:xfrm>
          <a:prstGeom prst="straightConnector1">
            <a:avLst/>
          </a:prstGeom>
          <a:noFill/>
          <a:ln w="9525" cap="flat" cmpd="sng">
            <a:solidFill>
              <a:schemeClr val="dk2"/>
            </a:solidFill>
            <a:prstDash val="solid"/>
            <a:round/>
            <a:headEnd type="none" w="med" len="med"/>
            <a:tailEnd type="triangle" w="lg" len="lg"/>
          </a:ln>
        </p:spPr>
      </p:cxnSp>
      <p:sp>
        <p:nvSpPr>
          <p:cNvPr id="983" name="Shape 983"/>
          <p:cNvSpPr txBox="1"/>
          <p:nvPr/>
        </p:nvSpPr>
        <p:spPr>
          <a:xfrm>
            <a:off x="3230250" y="4723875"/>
            <a:ext cx="2683500" cy="674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Lucida Sans"/>
              <a:buNone/>
            </a:pPr>
            <a:r>
              <a:rPr lang="en-US" sz="1400" b="0" i="0" u="none" strike="noStrike" cap="none">
                <a:solidFill>
                  <a:srgbClr val="000000"/>
                </a:solidFill>
                <a:latin typeface="Lucida Sans"/>
                <a:ea typeface="Lucida Sans"/>
                <a:cs typeface="Lucida Sans"/>
                <a:sym typeface="Lucida Sans"/>
              </a:rPr>
              <a:t>red dots: standards in grades 3, 4, 5, 6</a:t>
            </a:r>
          </a:p>
        </p:txBody>
      </p:sp>
      <p:sp>
        <p:nvSpPr>
          <p:cNvPr id="984" name="Shape 984"/>
          <p:cNvSpPr txBox="1"/>
          <p:nvPr/>
        </p:nvSpPr>
        <p:spPr>
          <a:xfrm>
            <a:off x="6983725" y="4943600"/>
            <a:ext cx="1835999" cy="12239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Lucida Sans"/>
              <a:buNone/>
            </a:pPr>
            <a:r>
              <a:rPr lang="en-US" sz="1400" b="0" i="0" u="none" strike="noStrike" cap="none">
                <a:solidFill>
                  <a:srgbClr val="000000"/>
                </a:solidFill>
                <a:latin typeface="Lucida Sans"/>
                <a:ea typeface="Lucida Sans"/>
                <a:cs typeface="Lucida Sans"/>
                <a:sym typeface="Lucida Sans"/>
              </a:rPr>
              <a:t>standards that should be mastered before 7th grade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Shape 989"/>
          <p:cNvSpPr txBox="1">
            <a:spLocks noGrp="1"/>
          </p:cNvSpPr>
          <p:nvPr>
            <p:ph type="title"/>
          </p:nvPr>
        </p:nvSpPr>
        <p:spPr>
          <a:xfrm>
            <a:off x="216566" y="2206889"/>
            <a:ext cx="8620551" cy="197263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Question: </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What prevents teachers from using grade level materials and instruction with </a:t>
            </a:r>
            <a:r>
              <a:rPr lang="en-US" sz="2800" b="0" i="1" u="none" strike="noStrike" cap="none">
                <a:solidFill>
                  <a:schemeClr val="lt1"/>
                </a:solidFill>
                <a:latin typeface="Lucida Sans"/>
                <a:ea typeface="Lucida Sans"/>
                <a:cs typeface="Lucida Sans"/>
                <a:sym typeface="Lucida Sans"/>
              </a:rPr>
              <a:t>all</a:t>
            </a:r>
            <a:r>
              <a:rPr lang="en-US" sz="2800" b="0" i="0" u="none" strike="noStrike" cap="none">
                <a:solidFill>
                  <a:schemeClr val="lt1"/>
                </a:solidFill>
                <a:latin typeface="Lucida Sans"/>
                <a:ea typeface="Lucida Sans"/>
                <a:cs typeface="Lucida Sans"/>
                <a:sym typeface="Lucida Sans"/>
              </a:rPr>
              <a:t> students? What hesitations do you have about this practice?  </a:t>
            </a:r>
            <a:br>
              <a:rPr lang="en-US" sz="2800" b="0" i="0" u="none" strike="noStrike" cap="none">
                <a:solidFill>
                  <a:schemeClr val="lt1"/>
                </a:solidFill>
                <a:latin typeface="Lucida Sans"/>
                <a:ea typeface="Lucida Sans"/>
                <a:cs typeface="Lucida Sans"/>
                <a:sym typeface="Lucida Sans"/>
              </a:rPr>
            </a:br>
            <a:r>
              <a:rPr lang="en-US" sz="2800" b="0" i="0" u="none" strike="noStrike" cap="none">
                <a:solidFill>
                  <a:schemeClr val="lt1"/>
                </a:solidFill>
                <a:latin typeface="Lucida Sans"/>
                <a:ea typeface="Lucida Sans"/>
                <a:cs typeface="Lucida Sans"/>
                <a:sym typeface="Lucida Sans"/>
              </a:rPr>
              <a:t/>
            </a:r>
            <a:br>
              <a:rPr lang="en-US" sz="2800" b="0" i="0" u="none" strike="noStrike" cap="none">
                <a:solidFill>
                  <a:schemeClr val="lt1"/>
                </a:solidFill>
                <a:latin typeface="Lucida Sans"/>
                <a:ea typeface="Lucida Sans"/>
                <a:cs typeface="Lucida Sans"/>
                <a:sym typeface="Lucida Sans"/>
              </a:rPr>
            </a:br>
            <a:r>
              <a:rPr lang="en-US" sz="1200" b="0" i="0" u="none" strike="noStrike" cap="none">
                <a:solidFill>
                  <a:schemeClr val="lt1"/>
                </a:solidFill>
                <a:latin typeface="Lucida Sans"/>
                <a:ea typeface="Lucida Sans"/>
                <a:cs typeface="Lucida Sans"/>
                <a:sym typeface="Lucida Sans"/>
              </a:rPr>
              <a:t>Please use the Questions tab on your control panel to respond.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Shape 994"/>
          <p:cNvSpPr txBox="1">
            <a:spLocks noGrp="1"/>
          </p:cNvSpPr>
          <p:nvPr>
            <p:ph type="title"/>
          </p:nvPr>
        </p:nvSpPr>
        <p:spPr>
          <a:xfrm>
            <a:off x="216566" y="2638402"/>
            <a:ext cx="8620551" cy="138084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Access for All: Strategies for Supporting ALL Learners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Shape 100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endParaRPr sz="2400" b="0" i="0" u="none" strike="noStrike" cap="none">
              <a:solidFill>
                <a:srgbClr val="595959"/>
              </a:solidFill>
              <a:latin typeface="Lucida Sans"/>
              <a:ea typeface="Lucida Sans"/>
              <a:cs typeface="Lucida Sans"/>
              <a:sym typeface="Lucida Sans"/>
            </a:endParaRPr>
          </a:p>
        </p:txBody>
      </p:sp>
      <p:sp>
        <p:nvSpPr>
          <p:cNvPr id="1001" name="Shape 1001"/>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139700" marR="0" lvl="0" indent="0" algn="l" rtl="0">
              <a:lnSpc>
                <a:spcPct val="100000"/>
              </a:lnSpc>
              <a:spcBef>
                <a:spcPts val="0"/>
              </a:spcBef>
              <a:spcAft>
                <a:spcPts val="0"/>
              </a:spcAft>
              <a:buClr>
                <a:srgbClr val="595959"/>
              </a:buClr>
              <a:buSzPct val="25000"/>
              <a:buFont typeface="Arial"/>
              <a:buNone/>
            </a:pPr>
            <a:r>
              <a:rPr lang="en-US" sz="2200" b="1" i="1" u="none" strike="noStrike" cap="none">
                <a:solidFill>
                  <a:srgbClr val="595959"/>
                </a:solidFill>
                <a:latin typeface="Lucida Sans"/>
                <a:ea typeface="Lucida Sans"/>
                <a:cs typeface="Lucida Sans"/>
                <a:sym typeface="Lucida Sans"/>
              </a:rPr>
              <a:t>Principles to Actions, Ensuring Mathematical Success for All</a:t>
            </a:r>
            <a:r>
              <a:rPr lang="en-US" sz="2200" b="0" i="0" u="none" strike="noStrike" cap="none">
                <a:solidFill>
                  <a:srgbClr val="595959"/>
                </a:solidFill>
                <a:latin typeface="Lucida Sans"/>
                <a:ea typeface="Lucida Sans"/>
                <a:cs typeface="Lucida Sans"/>
                <a:sym typeface="Lucida Sans"/>
              </a:rPr>
              <a:t>, NCTM, 2014</a:t>
            </a:r>
          </a:p>
          <a:p>
            <a:pPr marL="1397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13970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Guiding Principle: Access and Equity. </a:t>
            </a:r>
          </a:p>
          <a:p>
            <a:pPr marL="13970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An excellent mathematics program requires that all students have access to a high-quality mathematics curriculum, effective teaching and learning, high expectations, and the support and resources needed to maximize their learning potential. </a:t>
            </a: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1397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1397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Shape 1007"/>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Strategic Task Selection</a:t>
            </a:r>
          </a:p>
          <a:p>
            <a:pPr marL="0" marR="0" lvl="0" indent="0" algn="l" rtl="0">
              <a:lnSpc>
                <a:spcPct val="100000"/>
              </a:lnSpc>
              <a:spcBef>
                <a:spcPts val="440"/>
              </a:spcBef>
              <a:spcAft>
                <a:spcPts val="0"/>
              </a:spcAft>
              <a:buClr>
                <a:schemeClr val="dk1"/>
              </a:buClr>
              <a:buSzPct val="25000"/>
              <a:buFont typeface="Arial"/>
              <a:buNone/>
            </a:pPr>
            <a:r>
              <a:rPr lang="en-US" sz="1800" b="0" i="1" u="none" strike="noStrike" cap="none">
                <a:solidFill>
                  <a:srgbClr val="595959"/>
                </a:solidFill>
                <a:latin typeface="Lucida Sans"/>
                <a:ea typeface="Lucida Sans"/>
                <a:cs typeface="Lucida Sans"/>
                <a:sym typeface="Lucida Sans"/>
              </a:rPr>
              <a:t>Principles to Actions, Ensuring Mathematical Success for All</a:t>
            </a:r>
            <a:r>
              <a:rPr lang="en-US" sz="1800" b="0" i="0" u="none" strike="noStrike" cap="none">
                <a:solidFill>
                  <a:srgbClr val="595959"/>
                </a:solidFill>
                <a:latin typeface="Lucida Sans"/>
                <a:ea typeface="Lucida Sans"/>
                <a:cs typeface="Lucida Sans"/>
                <a:sym typeface="Lucida Sans"/>
              </a:rPr>
              <a:t>, NCTM, 2014</a:t>
            </a:r>
          </a:p>
        </p:txBody>
      </p:sp>
      <p:sp>
        <p:nvSpPr>
          <p:cNvPr id="1008" name="Shape 1008"/>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  Mathematics Teaching Practices</a:t>
            </a: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139700" marR="0" lvl="0" indent="-139700" algn="l" rtl="0">
              <a:lnSpc>
                <a:spcPct val="100000"/>
              </a:lnSpc>
              <a:spcBef>
                <a:spcPts val="0"/>
              </a:spcBef>
              <a:spcAft>
                <a:spcPts val="0"/>
              </a:spcAft>
              <a:buClr>
                <a:schemeClr val="dk1"/>
              </a:buClr>
              <a:buSzPct val="25000"/>
              <a:buFont typeface="Arial"/>
              <a:buNone/>
            </a:pPr>
            <a:r>
              <a:rPr lang="en-US" sz="2200" b="0" i="0" u="none" strike="noStrike" cap="none">
                <a:solidFill>
                  <a:srgbClr val="595959"/>
                </a:solidFill>
                <a:latin typeface="Lucida Sans"/>
                <a:ea typeface="Lucida Sans"/>
                <a:cs typeface="Lucida Sans"/>
                <a:sym typeface="Lucida Sans"/>
              </a:rPr>
              <a:t>Implement tasks that promote reasoning and problem solving. </a:t>
            </a:r>
          </a:p>
          <a:p>
            <a:pPr marL="139700" marR="0" lvl="0" indent="-139700" algn="l" rtl="0">
              <a:lnSpc>
                <a:spcPct val="100000"/>
              </a:lnSpc>
              <a:spcBef>
                <a:spcPts val="0"/>
              </a:spcBef>
              <a:spcAft>
                <a:spcPts val="0"/>
              </a:spcAft>
              <a:buClr>
                <a:srgbClr val="595959"/>
              </a:buClr>
              <a:buSzPct val="25000"/>
              <a:buFont typeface="Arial"/>
              <a:buNone/>
            </a:pPr>
            <a:r>
              <a:rPr lang="en-US" sz="1800" b="0" i="1" u="none" strike="noStrike" cap="none">
                <a:solidFill>
                  <a:srgbClr val="595959"/>
                </a:solidFill>
                <a:latin typeface="Lucida Sans"/>
                <a:ea typeface="Lucida Sans"/>
                <a:cs typeface="Lucida Sans"/>
                <a:sym typeface="Lucida Sans"/>
              </a:rPr>
              <a:t>Effective teaching of mathematics engages students in solving and discussing tasks that promote mathematical reasoning and problem solving and allow multiple entry points and varied solution strategies.</a:t>
            </a:r>
          </a:p>
          <a:p>
            <a:pPr marL="139700" marR="0" lvl="0" indent="-139700" algn="l" rtl="0">
              <a:lnSpc>
                <a:spcPct val="100000"/>
              </a:lnSpc>
              <a:spcBef>
                <a:spcPts val="0"/>
              </a:spcBef>
              <a:spcAft>
                <a:spcPts val="0"/>
              </a:spcAft>
              <a:buClr>
                <a:srgbClr val="595959"/>
              </a:buClr>
              <a:buSzPct val="25000"/>
              <a:buFont typeface="Arial"/>
              <a:buNone/>
            </a:pPr>
            <a:endParaRPr sz="1800" b="0" i="1" u="none" strike="noStrike" cap="none">
              <a:solidFill>
                <a:srgbClr val="595959"/>
              </a:solidFill>
              <a:latin typeface="Lucida Sans"/>
              <a:ea typeface="Lucida Sans"/>
              <a:cs typeface="Lucida Sans"/>
              <a:sym typeface="Lucida Sans"/>
            </a:endParaRPr>
          </a:p>
          <a:p>
            <a:pPr marL="139700" marR="0" lvl="0" indent="-13970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Elicit and use evidence of student thinking.</a:t>
            </a:r>
          </a:p>
          <a:p>
            <a:pPr marL="139700" marR="0" lvl="0" indent="-139700" algn="l" rtl="0">
              <a:lnSpc>
                <a:spcPct val="100000"/>
              </a:lnSpc>
              <a:spcBef>
                <a:spcPts val="0"/>
              </a:spcBef>
              <a:spcAft>
                <a:spcPts val="0"/>
              </a:spcAft>
              <a:buClr>
                <a:schemeClr val="dk1"/>
              </a:buClr>
              <a:buSzPct val="25000"/>
              <a:buFont typeface="Arial"/>
              <a:buNone/>
            </a:pPr>
            <a:r>
              <a:rPr lang="en-US" sz="1800" b="0" i="1" u="none" strike="noStrike" cap="none">
                <a:solidFill>
                  <a:srgbClr val="595959"/>
                </a:solidFill>
                <a:latin typeface="Lucida Sans"/>
                <a:ea typeface="Lucida Sans"/>
                <a:cs typeface="Lucida Sans"/>
                <a:sym typeface="Lucida Sans"/>
              </a:rPr>
              <a:t>Effective teaching of mathematics uses evidence of student thinking to assess progress toward mathematical understanding  and to adjust instruction continually in ways that support and extend learning.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Shape 1014"/>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Looking at Student Work: 7th Grade Task</a:t>
            </a:r>
          </a:p>
        </p:txBody>
      </p:sp>
      <p:sp>
        <p:nvSpPr>
          <p:cNvPr id="1015" name="Shape 1015"/>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pic>
        <p:nvPicPr>
          <p:cNvPr id="1016" name="Shape 1016"/>
          <p:cNvPicPr preferRelativeResize="0"/>
          <p:nvPr/>
        </p:nvPicPr>
        <p:blipFill rotWithShape="1">
          <a:blip r:embed="rId3">
            <a:alphaModFix/>
          </a:blip>
          <a:srcRect/>
          <a:stretch/>
        </p:blipFill>
        <p:spPr>
          <a:xfrm>
            <a:off x="152400" y="2286000"/>
            <a:ext cx="8867774" cy="1104899"/>
          </a:xfrm>
          <a:prstGeom prst="rect">
            <a:avLst/>
          </a:prstGeom>
          <a:noFill/>
          <a:ln>
            <a:noFill/>
          </a:ln>
        </p:spPr>
      </p:pic>
      <p:pic>
        <p:nvPicPr>
          <p:cNvPr id="1017" name="Shape 1017"/>
          <p:cNvPicPr preferRelativeResize="0"/>
          <p:nvPr/>
        </p:nvPicPr>
        <p:blipFill rotWithShape="1">
          <a:blip r:embed="rId4">
            <a:alphaModFix/>
          </a:blip>
          <a:srcRect/>
          <a:stretch/>
        </p:blipFill>
        <p:spPr>
          <a:xfrm>
            <a:off x="1447158" y="1792401"/>
            <a:ext cx="5499573" cy="4083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7"/>
                                        </p:tgtEl>
                                        <p:attrNameLst>
                                          <p:attrName>style.visibility</p:attrName>
                                        </p:attrNameLst>
                                      </p:cBhvr>
                                      <p:to>
                                        <p:strVal val="visible"/>
                                      </p:to>
                                    </p:set>
                                    <p:anim calcmode="lin" valueType="num">
                                      <p:cBhvr additive="base">
                                        <p:cTn id="7" dur="500"/>
                                        <p:tgtEl>
                                          <p:spTgt spid="10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Shape 1023"/>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Coherence Map</a:t>
            </a:r>
          </a:p>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www.achievethecore.org/coherence-map</a:t>
            </a:r>
          </a:p>
        </p:txBody>
      </p:sp>
      <p:sp>
        <p:nvSpPr>
          <p:cNvPr id="1024" name="Shape 1024"/>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pic>
        <p:nvPicPr>
          <p:cNvPr id="1025" name="Shape 1025"/>
          <p:cNvPicPr preferRelativeResize="0"/>
          <p:nvPr/>
        </p:nvPicPr>
        <p:blipFill rotWithShape="1">
          <a:blip r:embed="rId3">
            <a:alphaModFix/>
          </a:blip>
          <a:srcRect/>
          <a:stretch/>
        </p:blipFill>
        <p:spPr>
          <a:xfrm>
            <a:off x="38575" y="1564350"/>
            <a:ext cx="8629649" cy="4467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Shape 8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95959"/>
                </a:solidFill>
                <a:latin typeface="Lucida Sans"/>
                <a:ea typeface="Lucida Sans"/>
                <a:cs typeface="Lucida Sans"/>
                <a:sym typeface="Lucida Sans"/>
              </a:rPr>
              <a:t>Introductions</a:t>
            </a:r>
          </a:p>
        </p:txBody>
      </p:sp>
      <p:sp>
        <p:nvSpPr>
          <p:cNvPr id="895" name="Shape 895"/>
          <p:cNvSpPr txBox="1">
            <a:spLocks noGrp="1"/>
          </p:cNvSpPr>
          <p:nvPr>
            <p:ph type="body" idx="1"/>
          </p:nvPr>
        </p:nvSpPr>
        <p:spPr>
          <a:xfrm>
            <a:off x="258762" y="1663700"/>
            <a:ext cx="8229600" cy="45261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Your hosts from the Field Impact Team</a:t>
            </a:r>
          </a:p>
          <a:p>
            <a:pPr marL="457200" marR="0" lvl="0" indent="-368300" algn="l" rtl="0">
              <a:lnSpc>
                <a:spcPct val="80000"/>
              </a:lnSpc>
              <a:spcBef>
                <a:spcPts val="0"/>
              </a:spcBef>
              <a:spcAft>
                <a:spcPts val="0"/>
              </a:spcAft>
              <a:buClr>
                <a:srgbClr val="3F3F39"/>
              </a:buClr>
              <a:buSzPct val="100000"/>
              <a:buFont typeface="Lucida Sans"/>
              <a:buChar char="•"/>
            </a:pPr>
            <a:r>
              <a:rPr lang="en-US" sz="2200" b="0" i="0" u="none" strike="noStrike" cap="none">
                <a:solidFill>
                  <a:srgbClr val="595959"/>
                </a:solidFill>
                <a:latin typeface="Lucida Sans"/>
                <a:ea typeface="Lucida Sans"/>
                <a:cs typeface="Lucida Sans"/>
                <a:sym typeface="Lucida Sans"/>
              </a:rPr>
              <a:t>Sandra Alberti, Director</a:t>
            </a:r>
          </a:p>
          <a:p>
            <a:pPr marL="457200" marR="0" lvl="0" indent="-368300" algn="l" rtl="0">
              <a:lnSpc>
                <a:spcPct val="80000"/>
              </a:lnSpc>
              <a:spcBef>
                <a:spcPts val="0"/>
              </a:spcBef>
              <a:spcAft>
                <a:spcPts val="0"/>
              </a:spcAft>
              <a:buClr>
                <a:srgbClr val="3F3F39"/>
              </a:buClr>
              <a:buSzPct val="100000"/>
              <a:buFont typeface="Lucida Sans"/>
              <a:buChar char="•"/>
            </a:pPr>
            <a:r>
              <a:rPr lang="en-US" sz="2200" b="0" i="0" u="none" strike="noStrike" cap="none">
                <a:solidFill>
                  <a:srgbClr val="595959"/>
                </a:solidFill>
                <a:latin typeface="Lucida Sans"/>
                <a:ea typeface="Lucida Sans"/>
                <a:cs typeface="Lucida Sans"/>
                <a:sym typeface="Lucida Sans"/>
              </a:rPr>
              <a:t>Janelle Fann, Project Manager</a:t>
            </a:r>
          </a:p>
          <a:p>
            <a:pPr marL="457200" marR="0" lvl="0" indent="-368300" algn="l" rtl="0">
              <a:lnSpc>
                <a:spcPct val="80000"/>
              </a:lnSpc>
              <a:spcBef>
                <a:spcPts val="0"/>
              </a:spcBef>
              <a:spcAft>
                <a:spcPts val="0"/>
              </a:spcAft>
              <a:buClr>
                <a:srgbClr val="3F3F39"/>
              </a:buClr>
              <a:buSzPct val="100000"/>
              <a:buFont typeface="Lucida Sans"/>
              <a:buChar char="•"/>
            </a:pPr>
            <a:r>
              <a:rPr lang="en-US" sz="2200" b="0" i="0" u="none" strike="noStrike" cap="none">
                <a:solidFill>
                  <a:srgbClr val="595959"/>
                </a:solidFill>
                <a:latin typeface="Lucida Sans"/>
                <a:ea typeface="Lucida Sans"/>
                <a:cs typeface="Lucida Sans"/>
                <a:sym typeface="Lucida Sans"/>
              </a:rPr>
              <a:t>Jennie Beltramini, Teacher Engagement Manager</a:t>
            </a:r>
          </a:p>
          <a:p>
            <a:pPr marL="457200" marR="0" lvl="0" indent="-368300" algn="l" rtl="0">
              <a:lnSpc>
                <a:spcPct val="80000"/>
              </a:lnSpc>
              <a:spcBef>
                <a:spcPts val="0"/>
              </a:spcBef>
              <a:spcAft>
                <a:spcPts val="0"/>
              </a:spcAft>
              <a:buClr>
                <a:srgbClr val="3F3F39"/>
              </a:buClr>
              <a:buSzPct val="100000"/>
              <a:buFont typeface="Lucida Sans"/>
              <a:buChar char="•"/>
            </a:pPr>
            <a:r>
              <a:rPr lang="en-US" sz="2200" b="0" i="0" u="none" strike="noStrike" cap="none">
                <a:solidFill>
                  <a:srgbClr val="595959"/>
                </a:solidFill>
                <a:latin typeface="Lucida Sans"/>
                <a:ea typeface="Lucida Sans"/>
                <a:cs typeface="Lucida Sans"/>
                <a:sym typeface="Lucida Sans"/>
              </a:rPr>
              <a:t>Joanie Funderburk, Manager of Professional Learning</a:t>
            </a:r>
          </a:p>
          <a:p>
            <a:pPr marL="457200" marR="0" lvl="0" indent="-368300" algn="l" rtl="0">
              <a:lnSpc>
                <a:spcPct val="80000"/>
              </a:lnSpc>
              <a:spcBef>
                <a:spcPts val="0"/>
              </a:spcBef>
              <a:spcAft>
                <a:spcPts val="0"/>
              </a:spcAft>
              <a:buClr>
                <a:srgbClr val="3F3F39"/>
              </a:buClr>
              <a:buSzPct val="100000"/>
              <a:buFont typeface="Lucida Sans"/>
              <a:buChar char="•"/>
            </a:pPr>
            <a:r>
              <a:rPr lang="en-US" sz="2200" b="0" i="0" u="none" strike="noStrike" cap="none">
                <a:solidFill>
                  <a:srgbClr val="595959"/>
                </a:solidFill>
                <a:latin typeface="Lucida Sans"/>
                <a:ea typeface="Lucida Sans"/>
                <a:cs typeface="Lucida Sans"/>
                <a:sym typeface="Lucida Sans"/>
              </a:rPr>
              <a:t>Lynda Nguyen, Team Coordinator</a:t>
            </a:r>
          </a:p>
          <a:p>
            <a:pPr marL="0" marR="0" lvl="0" indent="0" algn="l" rtl="0">
              <a:lnSpc>
                <a:spcPct val="80000"/>
              </a:lnSpc>
              <a:spcBef>
                <a:spcPts val="0"/>
              </a:spcBef>
              <a:spcAft>
                <a:spcPts val="0"/>
              </a:spcAft>
              <a:buClr>
                <a:srgbClr val="3F3F3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0" marR="0" lvl="0" indent="0" algn="l" rtl="0">
              <a:lnSpc>
                <a:spcPct val="80000"/>
              </a:lnSpc>
              <a:spcBef>
                <a:spcPts val="0"/>
              </a:spcBef>
              <a:spcAft>
                <a:spcPts val="0"/>
              </a:spcAft>
              <a:buClr>
                <a:srgbClr val="3F3F3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0" marR="0" lvl="0" indent="0" algn="l" rtl="0">
              <a:lnSpc>
                <a:spcPct val="80000"/>
              </a:lnSpc>
              <a:spcBef>
                <a:spcPts val="0"/>
              </a:spcBef>
              <a:spcAft>
                <a:spcPts val="0"/>
              </a:spcAft>
              <a:buClr>
                <a:srgbClr val="3F3F3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0" marR="0" lvl="0" indent="0" algn="l" rtl="0">
              <a:lnSpc>
                <a:spcPct val="8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This Month’s Guests</a:t>
            </a:r>
          </a:p>
          <a:p>
            <a:pPr marL="457200" marR="0" lvl="0" indent="-228600" algn="l" rtl="0">
              <a:lnSpc>
                <a:spcPct val="80000"/>
              </a:lnSpc>
              <a:spcBef>
                <a:spcPts val="0"/>
              </a:spcBef>
              <a:spcAft>
                <a:spcPts val="0"/>
              </a:spcAft>
              <a:buClr>
                <a:srgbClr val="3F3F39"/>
              </a:buClr>
              <a:buSzPct val="100000"/>
              <a:buFont typeface="Lucida Sans"/>
              <a:buChar char="•"/>
            </a:pPr>
            <a:r>
              <a:rPr lang="en-US" sz="2200" b="0" i="0" u="none" strike="noStrike" cap="none">
                <a:solidFill>
                  <a:srgbClr val="595959"/>
                </a:solidFill>
                <a:latin typeface="Lucida Sans"/>
                <a:ea typeface="Lucida Sans"/>
                <a:cs typeface="Lucida Sans"/>
                <a:sym typeface="Lucida Sans"/>
              </a:rPr>
              <a:t>Astrid Fossum, Math Team, SAP</a:t>
            </a:r>
          </a:p>
          <a:p>
            <a:pPr marL="457200" marR="0" lvl="0" indent="-228600" algn="l" rtl="0">
              <a:lnSpc>
                <a:spcPct val="80000"/>
              </a:lnSpc>
              <a:spcBef>
                <a:spcPts val="0"/>
              </a:spcBef>
              <a:spcAft>
                <a:spcPts val="0"/>
              </a:spcAft>
              <a:buClr>
                <a:srgbClr val="3F3F39"/>
              </a:buClr>
              <a:buSzPct val="100000"/>
              <a:buFont typeface="Lucida Sans"/>
              <a:buChar char="•"/>
            </a:pPr>
            <a:r>
              <a:rPr lang="en-US" sz="2200" b="0" i="0" u="none" strike="noStrike" cap="none">
                <a:solidFill>
                  <a:srgbClr val="595959"/>
                </a:solidFill>
                <a:latin typeface="Lucida Sans"/>
                <a:ea typeface="Lucida Sans"/>
                <a:cs typeface="Lucida Sans"/>
                <a:sym typeface="Lucida Sans"/>
              </a:rPr>
              <a:t>Sara Baranauskas, Connecticut Core Advocate</a:t>
            </a:r>
          </a:p>
          <a:p>
            <a:pPr marL="457200" marR="0" lvl="1" indent="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Lucida Sans"/>
              <a:ea typeface="Lucida Sans"/>
              <a:cs typeface="Lucida Sans"/>
              <a:sym typeface="Lucida Sans"/>
            </a:endParaRP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Lucida Sans"/>
              <a:ea typeface="Lucida Sans"/>
              <a:cs typeface="Lucida Sans"/>
              <a:sym typeface="Lucida Sans"/>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Shape 1031"/>
          <p:cNvSpPr txBox="1">
            <a:spLocks noGrp="1"/>
          </p:cNvSpPr>
          <p:nvPr>
            <p:ph type="title"/>
          </p:nvPr>
        </p:nvSpPr>
        <p:spPr>
          <a:xfrm>
            <a:off x="216566" y="2829676"/>
            <a:ext cx="8620500" cy="8684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Poll: </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Which features of the Coherence Map have you used to support struggling learners?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Shape 1037"/>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Providing access to grade-level content for all students</a:t>
            </a:r>
          </a:p>
        </p:txBody>
      </p:sp>
      <p:sp>
        <p:nvSpPr>
          <p:cNvPr id="1038" name="Shape 1038"/>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pic>
        <p:nvPicPr>
          <p:cNvPr id="1039" name="Shape 1039"/>
          <p:cNvPicPr preferRelativeResize="0"/>
          <p:nvPr/>
        </p:nvPicPr>
        <p:blipFill rotWithShape="1">
          <a:blip r:embed="rId3">
            <a:alphaModFix/>
          </a:blip>
          <a:srcRect/>
          <a:stretch/>
        </p:blipFill>
        <p:spPr>
          <a:xfrm>
            <a:off x="379650" y="1570950"/>
            <a:ext cx="7874000" cy="4025899"/>
          </a:xfrm>
          <a:prstGeom prst="rect">
            <a:avLst/>
          </a:prstGeom>
          <a:noFill/>
          <a:ln>
            <a:noFill/>
          </a:ln>
        </p:spPr>
      </p:pic>
      <p:sp>
        <p:nvSpPr>
          <p:cNvPr id="1040" name="Shape 1040"/>
          <p:cNvSpPr txBox="1"/>
          <p:nvPr/>
        </p:nvSpPr>
        <p:spPr>
          <a:xfrm>
            <a:off x="532050" y="1723350"/>
            <a:ext cx="3000000" cy="3000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Lucida Sans"/>
              <a:ea typeface="Lucida Sans"/>
              <a:cs typeface="Lucida Sans"/>
              <a:sym typeface="Lucida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Shape 1046"/>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3F3F39"/>
                </a:solidFill>
                <a:latin typeface="Lucida Sans"/>
                <a:ea typeface="Lucida Sans"/>
                <a:cs typeface="Lucida Sans"/>
                <a:sym typeface="Lucida Sans"/>
              </a:rPr>
              <a:t>What likely impact does proficiency with 3.OA.C.7 have on the other grade 3.OA standards? </a:t>
            </a:r>
          </a:p>
        </p:txBody>
      </p:sp>
      <p:sp>
        <p:nvSpPr>
          <p:cNvPr id="1047" name="Shape 1047"/>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pic>
        <p:nvPicPr>
          <p:cNvPr id="1048" name="Shape 1048"/>
          <p:cNvPicPr preferRelativeResize="0"/>
          <p:nvPr/>
        </p:nvPicPr>
        <p:blipFill rotWithShape="1">
          <a:blip r:embed="rId3">
            <a:alphaModFix/>
          </a:blip>
          <a:srcRect/>
          <a:stretch/>
        </p:blipFill>
        <p:spPr>
          <a:xfrm>
            <a:off x="304800" y="2206700"/>
            <a:ext cx="3641625" cy="2853475"/>
          </a:xfrm>
          <a:prstGeom prst="rect">
            <a:avLst/>
          </a:prstGeom>
          <a:noFill/>
          <a:ln>
            <a:noFill/>
          </a:ln>
        </p:spPr>
      </p:pic>
      <p:pic>
        <p:nvPicPr>
          <p:cNvPr id="1049" name="Shape 1049"/>
          <p:cNvPicPr preferRelativeResize="0"/>
          <p:nvPr/>
        </p:nvPicPr>
        <p:blipFill rotWithShape="1">
          <a:blip r:embed="rId4">
            <a:alphaModFix/>
          </a:blip>
          <a:srcRect/>
          <a:stretch/>
        </p:blipFill>
        <p:spPr>
          <a:xfrm>
            <a:off x="4044900" y="1417650"/>
            <a:ext cx="5038724" cy="4638674"/>
          </a:xfrm>
          <a:prstGeom prst="rect">
            <a:avLst/>
          </a:prstGeom>
          <a:noFill/>
          <a:ln>
            <a:noFill/>
          </a:ln>
        </p:spPr>
      </p:pic>
      <p:pic>
        <p:nvPicPr>
          <p:cNvPr id="1050" name="Shape 1050"/>
          <p:cNvPicPr preferRelativeResize="0"/>
          <p:nvPr/>
        </p:nvPicPr>
        <p:blipFill rotWithShape="1">
          <a:blip r:embed="rId5">
            <a:alphaModFix amt="0"/>
          </a:blip>
          <a:srcRect/>
          <a:stretch/>
        </p:blipFill>
        <p:spPr>
          <a:xfrm>
            <a:off x="3946425" y="3352987"/>
            <a:ext cx="5067300" cy="962024"/>
          </a:xfrm>
          <a:prstGeom prst="rect">
            <a:avLst/>
          </a:prstGeom>
          <a:noFill/>
          <a:ln>
            <a:noFill/>
          </a:ln>
        </p:spPr>
      </p:pic>
      <p:sp>
        <p:nvSpPr>
          <p:cNvPr id="1051" name="Shape 1051"/>
          <p:cNvSpPr/>
          <p:nvPr/>
        </p:nvSpPr>
        <p:spPr>
          <a:xfrm>
            <a:off x="4101975" y="3209125"/>
            <a:ext cx="4897200" cy="1143000"/>
          </a:xfrm>
          <a:prstGeom prst="rect">
            <a:avLst/>
          </a:prstGeom>
          <a:noFill/>
          <a:ln w="38100" cap="flat" cmpd="sng">
            <a:solidFill>
              <a:schemeClr val="accen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Lucida Sans"/>
              <a:ea typeface="Lucida Sans"/>
              <a:cs typeface="Lucida Sans"/>
              <a:sym typeface="Lucid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Shape 1057"/>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endParaRPr sz="2400" b="0" i="0" u="none" strike="noStrike" cap="none">
              <a:solidFill>
                <a:srgbClr val="595959"/>
              </a:solidFill>
              <a:latin typeface="Lucida Sans"/>
              <a:ea typeface="Lucida Sans"/>
              <a:cs typeface="Lucida Sans"/>
              <a:sym typeface="Lucida Sans"/>
            </a:endParaRPr>
          </a:p>
        </p:txBody>
      </p:sp>
      <p:sp>
        <p:nvSpPr>
          <p:cNvPr id="1058" name="Shape 1058"/>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pic>
        <p:nvPicPr>
          <p:cNvPr id="1059" name="Shape 1059"/>
          <p:cNvPicPr preferRelativeResize="0"/>
          <p:nvPr/>
        </p:nvPicPr>
        <p:blipFill rotWithShape="1">
          <a:blip r:embed="rId3">
            <a:alphaModFix/>
          </a:blip>
          <a:srcRect/>
          <a:stretch/>
        </p:blipFill>
        <p:spPr>
          <a:xfrm>
            <a:off x="19050" y="1570950"/>
            <a:ext cx="9144000" cy="44336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pic>
        <p:nvPicPr>
          <p:cNvPr id="1065" name="Shape 1065" descr="Coherence Map Snip for March webinar.PNG"/>
          <p:cNvPicPr preferRelativeResize="0"/>
          <p:nvPr/>
        </p:nvPicPr>
        <p:blipFill rotWithShape="1">
          <a:blip r:embed="rId3">
            <a:alphaModFix/>
          </a:blip>
          <a:srcRect/>
          <a:stretch/>
        </p:blipFill>
        <p:spPr>
          <a:xfrm>
            <a:off x="0" y="1624575"/>
            <a:ext cx="8939749" cy="36498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Shape 1071"/>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Common missteps:</a:t>
            </a:r>
          </a:p>
        </p:txBody>
      </p:sp>
      <p:graphicFrame>
        <p:nvGraphicFramePr>
          <p:cNvPr id="1072" name="Shape 1072"/>
          <p:cNvGraphicFramePr/>
          <p:nvPr/>
        </p:nvGraphicFramePr>
        <p:xfrm>
          <a:off x="457200" y="1155034"/>
          <a:ext cx="8145400" cy="5269800"/>
        </p:xfrm>
        <a:graphic>
          <a:graphicData uri="http://schemas.openxmlformats.org/drawingml/2006/table">
            <a:tbl>
              <a:tblPr>
                <a:noFill/>
                <a:tableStyleId>{F8747FC1-904B-4A65-990B-E9823249AA9D}</a:tableStyleId>
              </a:tblPr>
              <a:tblGrid>
                <a:gridCol w="4072700"/>
                <a:gridCol w="4072700"/>
              </a:tblGrid>
              <a:tr h="439150">
                <a:tc>
                  <a:txBody>
                    <a:bodyPr/>
                    <a:lstStyle/>
                    <a:p>
                      <a:pPr marL="0" marR="0" lvl="0" indent="0" algn="ctr" rtl="0">
                        <a:lnSpc>
                          <a:spcPct val="100000"/>
                        </a:lnSpc>
                        <a:spcBef>
                          <a:spcPts val="0"/>
                        </a:spcBef>
                        <a:spcAft>
                          <a:spcPts val="0"/>
                        </a:spcAft>
                        <a:buClr>
                          <a:srgbClr val="000000"/>
                        </a:buClr>
                        <a:buSzPct val="25000"/>
                        <a:buFont typeface="Lucida Sans"/>
                        <a:buNone/>
                      </a:pPr>
                      <a:r>
                        <a:rPr lang="en-US" sz="1600" b="1" u="none" strike="noStrike" cap="none">
                          <a:latin typeface="Lucida Sans"/>
                          <a:ea typeface="Lucida Sans"/>
                          <a:cs typeface="Lucida Sans"/>
                          <a:sym typeface="Lucida Sans"/>
                        </a:rPr>
                        <a:t>Misstep</a:t>
                      </a:r>
                    </a:p>
                  </a:txBody>
                  <a:tcPr marL="91425" marR="91425" marT="91425" marB="91425">
                    <a:solidFill>
                      <a:srgbClr val="C3F7DC"/>
                    </a:solidFill>
                  </a:tcPr>
                </a:tc>
                <a:tc>
                  <a:txBody>
                    <a:bodyPr/>
                    <a:lstStyle/>
                    <a:p>
                      <a:pPr marL="0" marR="0" lvl="0" indent="0" algn="ctr" rtl="0">
                        <a:lnSpc>
                          <a:spcPct val="100000"/>
                        </a:lnSpc>
                        <a:spcBef>
                          <a:spcPts val="0"/>
                        </a:spcBef>
                        <a:spcAft>
                          <a:spcPts val="0"/>
                        </a:spcAft>
                        <a:buClr>
                          <a:srgbClr val="000000"/>
                        </a:buClr>
                        <a:buSzPct val="25000"/>
                        <a:buFont typeface="Lucida Sans"/>
                        <a:buNone/>
                      </a:pPr>
                      <a:r>
                        <a:rPr lang="en-US" sz="1600" b="1" u="none" strike="noStrike" cap="none">
                          <a:latin typeface="Lucida Sans"/>
                          <a:ea typeface="Lucida Sans"/>
                          <a:cs typeface="Lucida Sans"/>
                          <a:sym typeface="Lucida Sans"/>
                        </a:rPr>
                        <a:t>Recommendation</a:t>
                      </a:r>
                    </a:p>
                  </a:txBody>
                  <a:tcPr marL="91425" marR="91425" marT="91425" marB="91425">
                    <a:solidFill>
                      <a:srgbClr val="C3F7DC"/>
                    </a:solidFill>
                  </a:tcPr>
                </a:tc>
              </a:tr>
              <a:tr h="627350">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Trying to address every gap a student has</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Prioritize upcoming content and most essential pre-requisite</a:t>
                      </a:r>
                    </a:p>
                  </a:txBody>
                  <a:tcPr marL="91425" marR="91425" marT="91425" marB="91425"/>
                </a:tc>
              </a:tr>
              <a:tr h="627350">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Trying to build from the ground up or going back too far</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Go back just enough to provide access to grade level material</a:t>
                      </a:r>
                    </a:p>
                  </a:txBody>
                  <a:tcPr marL="91425" marR="91425" marT="91425" marB="91425"/>
                </a:tc>
              </a:tr>
              <a:tr h="627350">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Halting instruction for a broad review</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Provide just in time support within each unit or during intervention</a:t>
                      </a:r>
                    </a:p>
                  </a:txBody>
                  <a:tcPr marL="91425" marR="91425" marT="91425" marB="91425"/>
                </a:tc>
              </a:tr>
              <a:tr h="846950">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Prioritizing supporting/additional clusters even if they appear to be students’ weakest areas</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Focus on major work clusters from current or previous grades as it relates to upcoming content</a:t>
                      </a:r>
                    </a:p>
                  </a:txBody>
                  <a:tcPr marL="91425" marR="91425" marT="91425" marB="91425"/>
                </a:tc>
              </a:tr>
              <a:tr h="627350">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Disconnecting intervention from content students are learning in math class</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Connect learning experiences in intervention and universal instruction </a:t>
                      </a:r>
                    </a:p>
                  </a:txBody>
                  <a:tcPr marL="91425" marR="91425" marT="91425" marB="91425"/>
                </a:tc>
              </a:tr>
              <a:tr h="627350">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Re-teaching students using previously failed methods and strategies</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Provide new experiences for students to re-engage, where appropriate</a:t>
                      </a:r>
                    </a:p>
                  </a:txBody>
                  <a:tcPr marL="91425" marR="91425" marT="91425" marB="91425"/>
                </a:tc>
              </a:tr>
              <a:tr h="846950">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Teaching intervention in only a procedural way</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Consider the aspect of rigor called for in the standards when designing and choosing tasks </a:t>
                      </a:r>
                    </a:p>
                  </a:txBody>
                  <a:tcPr marL="91425" marR="91425" marT="91425" marB="914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Shape 1077"/>
          <p:cNvSpPr txBox="1">
            <a:spLocks noGrp="1"/>
          </p:cNvSpPr>
          <p:nvPr>
            <p:ph type="title"/>
          </p:nvPr>
        </p:nvSpPr>
        <p:spPr>
          <a:xfrm>
            <a:off x="130300" y="2579300"/>
            <a:ext cx="8620500" cy="2002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Question: </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How does using the Standards to create a strategic approach to intervention set teachers and students up for success?</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
            </a:r>
            <a:br>
              <a:rPr lang="en-US" sz="2800" b="0" i="0" u="none" strike="noStrike" cap="none">
                <a:solidFill>
                  <a:schemeClr val="lt1"/>
                </a:solidFill>
                <a:latin typeface="Lucida Sans"/>
                <a:ea typeface="Lucida Sans"/>
                <a:cs typeface="Lucida Sans"/>
                <a:sym typeface="Lucida Sans"/>
              </a:rPr>
            </a:br>
            <a:r>
              <a:rPr lang="en-US" sz="1200" b="0" i="0" u="none" strike="noStrike" cap="none">
                <a:solidFill>
                  <a:schemeClr val="lt1"/>
                </a:solidFill>
                <a:latin typeface="Lucida Sans"/>
                <a:ea typeface="Lucida Sans"/>
                <a:cs typeface="Lucida Sans"/>
                <a:sym typeface="Lucida Sans"/>
              </a:rPr>
              <a:t>Please use the Questions tab on your control panel to respond.</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
            </a:r>
            <a:br>
              <a:rPr lang="en-US" sz="2800" b="0" i="0" u="none" strike="noStrike" cap="none">
                <a:solidFill>
                  <a:schemeClr val="lt1"/>
                </a:solidFill>
                <a:latin typeface="Lucida Sans"/>
                <a:ea typeface="Lucida Sans"/>
                <a:cs typeface="Lucida Sans"/>
                <a:sym typeface="Lucida Sans"/>
              </a:rPr>
            </a:br>
            <a:endParaRPr lang="en-US" sz="28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Shape 1082"/>
          <p:cNvSpPr txBox="1">
            <a:spLocks noGrp="1"/>
          </p:cNvSpPr>
          <p:nvPr>
            <p:ph type="title"/>
          </p:nvPr>
        </p:nvSpPr>
        <p:spPr>
          <a:xfrm>
            <a:off x="216566" y="2613743"/>
            <a:ext cx="8620551" cy="141783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Resources for supporting all learners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Shape 1088"/>
          <p:cNvSpPr txBox="1">
            <a:spLocks noGrp="1"/>
          </p:cNvSpPr>
          <p:nvPr>
            <p:ph type="title"/>
          </p:nvPr>
        </p:nvSpPr>
        <p:spPr>
          <a:xfrm>
            <a:off x="174367" y="1669101"/>
            <a:ext cx="8620500" cy="8684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chemeClr val="lt1"/>
                </a:solidFill>
                <a:latin typeface="Lucida Sans"/>
                <a:ea typeface="Lucida Sans"/>
                <a:cs typeface="Lucida Sans"/>
                <a:sym typeface="Lucida Sans"/>
              </a:rPr>
              <a:t>Guest Core Advocate: Sara Baranauskas</a:t>
            </a:r>
          </a:p>
        </p:txBody>
      </p:sp>
      <p:sp>
        <p:nvSpPr>
          <p:cNvPr id="1089" name="Shape 1089"/>
          <p:cNvSpPr txBox="1"/>
          <p:nvPr/>
        </p:nvSpPr>
        <p:spPr>
          <a:xfrm>
            <a:off x="337625" y="2658800"/>
            <a:ext cx="4916700" cy="1331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Lucida Sans"/>
              <a:buNone/>
            </a:pPr>
            <a:r>
              <a:rPr lang="en-US" sz="2000" b="0" i="0" u="none" strike="noStrike" cap="none">
                <a:solidFill>
                  <a:srgbClr val="FFFFFF"/>
                </a:solidFill>
                <a:latin typeface="Lucida Sans"/>
                <a:ea typeface="Lucida Sans"/>
                <a:cs typeface="Lucida Sans"/>
                <a:sym typeface="Lucida Sans"/>
              </a:rPr>
              <a:t>K-5 Math Curriculum Leader</a:t>
            </a:r>
          </a:p>
          <a:p>
            <a:pPr marL="0" marR="0" lvl="0" indent="0" algn="l" rtl="0">
              <a:lnSpc>
                <a:spcPct val="100000"/>
              </a:lnSpc>
              <a:spcBef>
                <a:spcPts val="0"/>
              </a:spcBef>
              <a:spcAft>
                <a:spcPts val="0"/>
              </a:spcAft>
              <a:buClr>
                <a:srgbClr val="FFFFFF"/>
              </a:buClr>
              <a:buSzPct val="25000"/>
              <a:buFont typeface="Lucida Sans"/>
              <a:buNone/>
            </a:pPr>
            <a:r>
              <a:rPr lang="en-US" sz="2000" b="0" i="0" u="none" strike="noStrike" cap="none">
                <a:solidFill>
                  <a:srgbClr val="FFFFFF"/>
                </a:solidFill>
                <a:latin typeface="Lucida Sans"/>
                <a:ea typeface="Lucida Sans"/>
                <a:cs typeface="Lucida Sans"/>
                <a:sym typeface="Lucida Sans"/>
              </a:rPr>
              <a:t>Suffield Public Schools</a:t>
            </a:r>
          </a:p>
          <a:p>
            <a:pPr marL="0" marR="0" lvl="0" indent="0" algn="l" rtl="0">
              <a:lnSpc>
                <a:spcPct val="100000"/>
              </a:lnSpc>
              <a:spcBef>
                <a:spcPts val="0"/>
              </a:spcBef>
              <a:spcAft>
                <a:spcPts val="0"/>
              </a:spcAft>
              <a:buClr>
                <a:srgbClr val="FFFFFF"/>
              </a:buClr>
              <a:buSzPct val="25000"/>
              <a:buFont typeface="Lucida Sans"/>
              <a:buNone/>
            </a:pPr>
            <a:r>
              <a:rPr lang="en-US" sz="2000" b="0" i="0" u="none" strike="noStrike" cap="none">
                <a:solidFill>
                  <a:srgbClr val="FFFFFF"/>
                </a:solidFill>
                <a:latin typeface="Lucida Sans"/>
                <a:ea typeface="Lucida Sans"/>
                <a:cs typeface="Lucida Sans"/>
                <a:sym typeface="Lucida Sans"/>
              </a:rPr>
              <a:t>Connecticut</a:t>
            </a:r>
          </a:p>
        </p:txBody>
      </p:sp>
      <p:sp>
        <p:nvSpPr>
          <p:cNvPr id="1090" name="Shape 1090"/>
          <p:cNvSpPr txBox="1"/>
          <p:nvPr/>
        </p:nvSpPr>
        <p:spPr>
          <a:xfrm>
            <a:off x="6298225" y="3105550"/>
            <a:ext cx="1622399" cy="1235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Lucida Sans"/>
              <a:buNone/>
            </a:pPr>
            <a:r>
              <a:rPr lang="en-US" sz="1400" b="0" i="0" u="none" strike="noStrike" cap="none">
                <a:solidFill>
                  <a:srgbClr val="000000"/>
                </a:solidFill>
                <a:latin typeface="Lucida Sans"/>
                <a:ea typeface="Lucida Sans"/>
                <a:cs typeface="Lucida Sans"/>
                <a:sym typeface="Lucida Sans"/>
              </a:rPr>
              <a:t>Photo here</a:t>
            </a:r>
          </a:p>
        </p:txBody>
      </p:sp>
      <p:pic>
        <p:nvPicPr>
          <p:cNvPr id="1091" name="Shape 1091"/>
          <p:cNvPicPr preferRelativeResize="0"/>
          <p:nvPr/>
        </p:nvPicPr>
        <p:blipFill rotWithShape="1">
          <a:blip r:embed="rId3">
            <a:alphaModFix/>
          </a:blip>
          <a:srcRect l="-271140" t="66490" r="271140" b="-66490"/>
          <a:stretch/>
        </p:blipFill>
        <p:spPr>
          <a:xfrm>
            <a:off x="152400" y="4142900"/>
            <a:ext cx="2070840" cy="2562699"/>
          </a:xfrm>
          <a:prstGeom prst="rect">
            <a:avLst/>
          </a:prstGeom>
          <a:noFill/>
          <a:ln>
            <a:noFill/>
          </a:ln>
        </p:spPr>
      </p:pic>
      <p:pic>
        <p:nvPicPr>
          <p:cNvPr id="1092" name="Shape 1092"/>
          <p:cNvPicPr preferRelativeResize="0"/>
          <p:nvPr/>
        </p:nvPicPr>
        <p:blipFill rotWithShape="1">
          <a:blip r:embed="rId4">
            <a:alphaModFix/>
          </a:blip>
          <a:srcRect/>
          <a:stretch/>
        </p:blipFill>
        <p:spPr>
          <a:xfrm>
            <a:off x="6298226" y="2658800"/>
            <a:ext cx="1622399" cy="2007762"/>
          </a:xfrm>
          <a:prstGeom prst="rect">
            <a:avLst/>
          </a:prstGeom>
          <a:noFill/>
          <a:ln>
            <a:noFill/>
          </a:ln>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Shape 1098"/>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Basic condition of teaching</a:t>
            </a:r>
          </a:p>
        </p:txBody>
      </p:sp>
      <p:sp>
        <p:nvSpPr>
          <p:cNvPr id="1099" name="Shape 1099"/>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 all classrooms exhibit a wide variety of prior learning each day…The natural distribution of prior knowledge in classrooms should not prompt abandoning instruction in grade level content, but should prompt explicit attention to connecting grade level content to content from prior learning. To do this, instruction should reflect the progressions on which the CCSSM are built.” </a:t>
            </a:r>
          </a:p>
        </p:txBody>
      </p:sp>
      <p:sp>
        <p:nvSpPr>
          <p:cNvPr id="1100" name="Shape 1100"/>
          <p:cNvSpPr txBox="1"/>
          <p:nvPr/>
        </p:nvSpPr>
        <p:spPr>
          <a:xfrm>
            <a:off x="3974700" y="4567650"/>
            <a:ext cx="4984799" cy="586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Lucida Sans"/>
              <a:buNone/>
            </a:pPr>
            <a:r>
              <a:rPr lang="en-US" sz="1400" b="0" i="1" u="none" strike="noStrike" cap="none">
                <a:solidFill>
                  <a:srgbClr val="000000"/>
                </a:solidFill>
                <a:latin typeface="Lucida Sans"/>
                <a:ea typeface="Lucida Sans"/>
                <a:cs typeface="Lucida Sans"/>
                <a:sym typeface="Lucida Sans"/>
              </a:rPr>
              <a:t>The Structure is the Standards; </a:t>
            </a:r>
            <a:r>
              <a:rPr lang="en-US" sz="1400" b="0" i="1" u="sng" strike="noStrike" cap="none">
                <a:solidFill>
                  <a:schemeClr val="hlink"/>
                </a:solidFill>
                <a:latin typeface="Lucida Sans"/>
                <a:ea typeface="Lucida Sans"/>
                <a:cs typeface="Lucida Sans"/>
                <a:sym typeface="Lucida Sans"/>
                <a:hlinkClick r:id="rId3"/>
              </a:rPr>
              <a:t>http://achievethecore.org/page/845/the-structure-is-the-standards</a:t>
            </a:r>
            <a:r>
              <a:rPr lang="en-US" sz="1400" b="0" i="1" u="none" strike="noStrike" cap="none">
                <a:solidFill>
                  <a:srgbClr val="000000"/>
                </a:solidFill>
                <a:latin typeface="Lucida Sans"/>
                <a:ea typeface="Lucida Sans"/>
                <a:cs typeface="Lucida Sans"/>
                <a:sym typeface="Lucida Sans"/>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Shape 9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Lucida Sans"/>
                <a:ea typeface="Lucida Sans"/>
                <a:cs typeface="Lucida Sans"/>
                <a:sym typeface="Lucida Sans"/>
              </a:rPr>
              <a:t>To learn more about Core Advocates…</a:t>
            </a:r>
          </a:p>
        </p:txBody>
      </p:sp>
      <p:sp>
        <p:nvSpPr>
          <p:cNvPr id="902" name="Shape 90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Lucida Sans"/>
              <a:buChar char="•"/>
            </a:pPr>
            <a:r>
              <a:rPr lang="en-US" sz="2400" b="0" i="0" u="none" strike="noStrike" cap="none">
                <a:solidFill>
                  <a:srgbClr val="3F3F39"/>
                </a:solidFill>
                <a:latin typeface="Lucida Sans"/>
                <a:ea typeface="Lucida Sans"/>
                <a:cs typeface="Lucida Sans"/>
                <a:sym typeface="Lucida Sans"/>
              </a:rPr>
              <a:t>Contact Jennie Beltramini </a:t>
            </a:r>
            <a:r>
              <a:rPr lang="en-US" sz="1800" b="0" i="0" u="none" strike="noStrike" cap="none">
                <a:solidFill>
                  <a:srgbClr val="3F3F39"/>
                </a:solidFill>
                <a:latin typeface="Lucida Sans"/>
                <a:ea typeface="Lucida Sans"/>
                <a:cs typeface="Lucida Sans"/>
                <a:sym typeface="Lucida Sans"/>
              </a:rPr>
              <a:t>(</a:t>
            </a:r>
            <a:r>
              <a:rPr lang="en-US" sz="1800" b="0" i="0" u="sng" strike="noStrike" cap="none">
                <a:solidFill>
                  <a:schemeClr val="hlink"/>
                </a:solidFill>
                <a:latin typeface="Lucida Sans"/>
                <a:ea typeface="Lucida Sans"/>
                <a:cs typeface="Lucida Sans"/>
                <a:sym typeface="Lucida Sans"/>
                <a:hlinkClick r:id="rId3"/>
              </a:rPr>
              <a:t>jbeltramini@studentsachieve.net</a:t>
            </a:r>
            <a:r>
              <a:rPr lang="en-US" sz="1800" b="0" i="0" u="none" strike="noStrike" cap="none">
                <a:solidFill>
                  <a:srgbClr val="3F3F39"/>
                </a:solidFill>
                <a:latin typeface="Lucida Sans"/>
                <a:ea typeface="Lucida Sans"/>
                <a:cs typeface="Lucida Sans"/>
                <a:sym typeface="Lucida Sans"/>
              </a:rPr>
              <a:t> ) </a:t>
            </a:r>
            <a:r>
              <a:rPr lang="en-US" sz="2400" b="0" i="0" u="none" strike="noStrike" cap="none">
                <a:solidFill>
                  <a:srgbClr val="3F3F39"/>
                </a:solidFill>
                <a:latin typeface="Lucida Sans"/>
                <a:ea typeface="Lucida Sans"/>
                <a:cs typeface="Lucida Sans"/>
                <a:sym typeface="Lucida Sans"/>
              </a:rPr>
              <a:t>or Joanie Funderburk </a:t>
            </a:r>
            <a:r>
              <a:rPr lang="en-US" sz="1800" b="0" i="0" u="none" strike="noStrike" cap="none">
                <a:solidFill>
                  <a:srgbClr val="3F3F39"/>
                </a:solidFill>
                <a:latin typeface="Lucida Sans"/>
                <a:ea typeface="Lucida Sans"/>
                <a:cs typeface="Lucida Sans"/>
                <a:sym typeface="Lucida Sans"/>
              </a:rPr>
              <a:t>(</a:t>
            </a:r>
            <a:r>
              <a:rPr lang="en-US" sz="1800" b="0" i="0" u="sng" strike="noStrike" cap="none">
                <a:solidFill>
                  <a:schemeClr val="hlink"/>
                </a:solidFill>
                <a:latin typeface="Lucida Sans"/>
                <a:ea typeface="Lucida Sans"/>
                <a:cs typeface="Lucida Sans"/>
                <a:sym typeface="Lucida Sans"/>
                <a:hlinkClick r:id="rId4"/>
              </a:rPr>
              <a:t>jfunderburk@studentsachieve.net</a:t>
            </a:r>
            <a:r>
              <a:rPr lang="en-US" sz="1800" b="0" i="0" u="none" strike="noStrike" cap="none">
                <a:solidFill>
                  <a:srgbClr val="3F3F39"/>
                </a:solidFill>
                <a:latin typeface="Lucida Sans"/>
                <a:ea typeface="Lucida Sans"/>
                <a:cs typeface="Lucida Sans"/>
                <a:sym typeface="Lucida Sans"/>
              </a:rPr>
              <a:t>)</a:t>
            </a:r>
          </a:p>
          <a:p>
            <a:pPr marL="342900" marR="0" lvl="0" indent="-342900" algn="l" rtl="0">
              <a:lnSpc>
                <a:spcPct val="100000"/>
              </a:lnSpc>
              <a:spcBef>
                <a:spcPts val="480"/>
              </a:spcBef>
              <a:spcAft>
                <a:spcPts val="0"/>
              </a:spcAft>
              <a:buClr>
                <a:srgbClr val="3F3F39"/>
              </a:buClr>
              <a:buSzPct val="100000"/>
              <a:buFont typeface="Lucida Sans"/>
              <a:buChar char="•"/>
            </a:pPr>
            <a:r>
              <a:rPr lang="en-US" sz="2400" b="0" i="0" u="none" strike="noStrike" cap="none">
                <a:solidFill>
                  <a:srgbClr val="3F3F39"/>
                </a:solidFill>
                <a:latin typeface="Lucida Sans"/>
                <a:ea typeface="Lucida Sans"/>
                <a:cs typeface="Lucida Sans"/>
                <a:sym typeface="Lucida Sans"/>
              </a:rPr>
              <a:t>Complete this survey to join our database (and mailing lists): </a:t>
            </a:r>
            <a:r>
              <a:rPr lang="en-US" sz="1800" b="0" i="0" u="sng" strike="noStrike" cap="none">
                <a:solidFill>
                  <a:schemeClr val="hlink"/>
                </a:solidFill>
                <a:latin typeface="Lucida Sans"/>
                <a:ea typeface="Lucida Sans"/>
                <a:cs typeface="Lucida Sans"/>
                <a:sym typeface="Lucida Sans"/>
                <a:hlinkClick r:id="rId5"/>
              </a:rPr>
              <a:t>http://</a:t>
            </a:r>
            <a:r>
              <a:rPr lang="en-US" sz="1800" b="0" i="0" u="sng" strike="noStrike" cap="none">
                <a:solidFill>
                  <a:schemeClr val="hlink"/>
                </a:solidFill>
                <a:latin typeface="Lucida Sans"/>
                <a:ea typeface="Lucida Sans"/>
                <a:cs typeface="Lucida Sans"/>
                <a:sym typeface="Lucida Sans"/>
              </a:rPr>
              <a:t>bitly.com/joincoreadvocates</a:t>
            </a:r>
            <a:r>
              <a:rPr lang="en-US" sz="1800" b="0" i="0" u="sng" strike="noStrike" cap="none">
                <a:solidFill>
                  <a:srgbClr val="3F3F39"/>
                </a:solidFill>
                <a:latin typeface="Lucida Sans"/>
                <a:ea typeface="Lucida Sans"/>
                <a:cs typeface="Lucida Sans"/>
                <a:sym typeface="Lucida Sans"/>
              </a:rPr>
              <a:t> </a:t>
            </a:r>
          </a:p>
          <a:p>
            <a:pPr marL="342900" marR="0" lvl="0" indent="-342900" algn="l" rtl="0">
              <a:lnSpc>
                <a:spcPct val="100000"/>
              </a:lnSpc>
              <a:spcBef>
                <a:spcPts val="480"/>
              </a:spcBef>
              <a:spcAft>
                <a:spcPts val="0"/>
              </a:spcAft>
              <a:buClr>
                <a:srgbClr val="3F3F39"/>
              </a:buClr>
              <a:buSzPct val="100000"/>
              <a:buFont typeface="Lucida Sans"/>
              <a:buChar char="•"/>
            </a:pPr>
            <a:r>
              <a:rPr lang="en-US" sz="2400" b="0" i="0" u="none" strike="noStrike" cap="none">
                <a:solidFill>
                  <a:srgbClr val="3F3F39"/>
                </a:solidFill>
                <a:latin typeface="Lucida Sans"/>
                <a:ea typeface="Lucida Sans"/>
                <a:cs typeface="Lucida Sans"/>
                <a:sym typeface="Lucida Sans"/>
              </a:rPr>
              <a:t>Visit our website: </a:t>
            </a:r>
            <a:r>
              <a:rPr lang="en-US" sz="1800" b="0" i="0" u="sng" strike="noStrike" cap="none">
                <a:solidFill>
                  <a:schemeClr val="hlink"/>
                </a:solidFill>
                <a:latin typeface="Lucida Sans"/>
                <a:ea typeface="Lucida Sans"/>
                <a:cs typeface="Lucida Sans"/>
                <a:sym typeface="Lucida Sans"/>
                <a:hlinkClick r:id="rId6"/>
              </a:rPr>
              <a:t>www.achievethecore.org</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Lucida Sans"/>
              <a:ea typeface="Lucida Sans"/>
              <a:cs typeface="Lucida Sans"/>
              <a:sym typeface="Lucida Sans"/>
            </a:endParaRPr>
          </a:p>
        </p:txBody>
      </p:sp>
      <p:pic>
        <p:nvPicPr>
          <p:cNvPr id="903" name="Shape 903" descr="ATC Header.PNG"/>
          <p:cNvPicPr preferRelativeResize="0"/>
          <p:nvPr/>
        </p:nvPicPr>
        <p:blipFill rotWithShape="1">
          <a:blip r:embed="rId7">
            <a:alphaModFix/>
          </a:blip>
          <a:srcRect/>
          <a:stretch/>
        </p:blipFill>
        <p:spPr>
          <a:xfrm>
            <a:off x="70125" y="3901267"/>
            <a:ext cx="9144000" cy="2605499"/>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Shape 1106"/>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Lucida Sans"/>
                <a:ea typeface="Lucida Sans"/>
                <a:cs typeface="Lucida Sans"/>
                <a:sym typeface="Lucida Sans"/>
              </a:rPr>
              <a:t>Supports for Special Education - Areas of demands and difficulties</a:t>
            </a:r>
          </a:p>
        </p:txBody>
      </p:sp>
      <p:sp>
        <p:nvSpPr>
          <p:cNvPr id="1107" name="Shape 1107"/>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Lucida Sans"/>
                <a:ea typeface="Lucida Sans"/>
                <a:cs typeface="Lucida Sans"/>
                <a:sym typeface="Lucida Sans"/>
              </a:rPr>
              <a:t> Conceptual processing</a:t>
            </a:r>
          </a:p>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Lucida Sans"/>
                <a:ea typeface="Lucida Sans"/>
                <a:cs typeface="Lucida Sans"/>
                <a:sym typeface="Lucida Sans"/>
              </a:rPr>
              <a:t> Language</a:t>
            </a:r>
          </a:p>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Lucida Sans"/>
                <a:ea typeface="Lucida Sans"/>
                <a:cs typeface="Lucida Sans"/>
                <a:sym typeface="Lucida Sans"/>
              </a:rPr>
              <a:t> Visual-spatial processing</a:t>
            </a:r>
          </a:p>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Lucida Sans"/>
                <a:ea typeface="Lucida Sans"/>
                <a:cs typeface="Lucida Sans"/>
                <a:sym typeface="Lucida Sans"/>
              </a:rPr>
              <a:t> Organization</a:t>
            </a:r>
          </a:p>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Lucida Sans"/>
                <a:ea typeface="Lucida Sans"/>
                <a:cs typeface="Lucida Sans"/>
                <a:sym typeface="Lucida Sans"/>
              </a:rPr>
              <a:t> Memory</a:t>
            </a:r>
          </a:p>
          <a:p>
            <a:pPr marL="457200" marR="0" lvl="0" indent="-228600" algn="l" rtl="0">
              <a:lnSpc>
                <a:spcPct val="100000"/>
              </a:lnSpc>
              <a:spcBef>
                <a:spcPts val="0"/>
              </a:spcBef>
              <a:spcAft>
                <a:spcPts val="0"/>
              </a:spcAft>
              <a:buClr>
                <a:srgbClr val="595959"/>
              </a:buClr>
              <a:buSzPct val="100000"/>
              <a:buFont typeface="Arial"/>
              <a:buAutoNum type="arabicPeriod"/>
            </a:pPr>
            <a:r>
              <a:rPr lang="en-US" sz="2200" b="0" i="0" u="none" strike="noStrike" cap="none">
                <a:solidFill>
                  <a:srgbClr val="595959"/>
                </a:solidFill>
                <a:latin typeface="Lucida Sans"/>
                <a:ea typeface="Lucida Sans"/>
                <a:cs typeface="Lucida Sans"/>
                <a:sym typeface="Lucida Sans"/>
              </a:rPr>
              <a:t> Attention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Shape 1113"/>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Lucida Sans"/>
                <a:ea typeface="Lucida Sans"/>
                <a:cs typeface="Lucida Sans"/>
                <a:sym typeface="Lucida Sans"/>
              </a:rPr>
              <a:t>Accessibility Strategies </a:t>
            </a:r>
          </a:p>
        </p:txBody>
      </p:sp>
      <p:sp>
        <p:nvSpPr>
          <p:cNvPr id="1114" name="Shape 1114"/>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pic>
        <p:nvPicPr>
          <p:cNvPr id="1115" name="Shape 1115" descr="Math Accessiblity Strategies - Marchw ebinar.PNG"/>
          <p:cNvPicPr preferRelativeResize="0"/>
          <p:nvPr/>
        </p:nvPicPr>
        <p:blipFill rotWithShape="1">
          <a:blip r:embed="rId3">
            <a:alphaModFix/>
          </a:blip>
          <a:srcRect/>
          <a:stretch/>
        </p:blipFill>
        <p:spPr>
          <a:xfrm>
            <a:off x="0" y="1210012"/>
            <a:ext cx="9144000" cy="5039425"/>
          </a:xfrm>
          <a:prstGeom prst="rect">
            <a:avLst/>
          </a:prstGeom>
          <a:noFill/>
          <a:ln>
            <a:noFill/>
          </a:ln>
        </p:spPr>
      </p:pic>
      <p:sp>
        <p:nvSpPr>
          <p:cNvPr id="1116" name="Shape 1116"/>
          <p:cNvSpPr/>
          <p:nvPr/>
        </p:nvSpPr>
        <p:spPr>
          <a:xfrm>
            <a:off x="132346" y="4162926"/>
            <a:ext cx="1251285" cy="733926"/>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117" name="Shape 1117"/>
          <p:cNvSpPr txBox="1"/>
          <p:nvPr/>
        </p:nvSpPr>
        <p:spPr>
          <a:xfrm>
            <a:off x="132346" y="4248526"/>
            <a:ext cx="1251285" cy="47705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Make</a:t>
            </a:r>
            <a:r>
              <a:rPr lang="en-US" sz="1300" b="0"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Generalizations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Shape 1123"/>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Lucida Sans"/>
                <a:ea typeface="Lucida Sans"/>
                <a:cs typeface="Lucida Sans"/>
                <a:sym typeface="Lucida Sans"/>
              </a:rPr>
              <a:t>Accessibility Strategies </a:t>
            </a:r>
          </a:p>
        </p:txBody>
      </p:sp>
      <p:sp>
        <p:nvSpPr>
          <p:cNvPr id="1124" name="Shape 1124"/>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pic>
        <p:nvPicPr>
          <p:cNvPr id="1125" name="Shape 1125" descr="March webinar.PNG"/>
          <p:cNvPicPr preferRelativeResize="0"/>
          <p:nvPr/>
        </p:nvPicPr>
        <p:blipFill rotWithShape="1">
          <a:blip r:embed="rId3">
            <a:alphaModFix/>
          </a:blip>
          <a:srcRect/>
          <a:stretch/>
        </p:blipFill>
        <p:spPr>
          <a:xfrm>
            <a:off x="84040" y="1148001"/>
            <a:ext cx="8793260" cy="516135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Shape 1131"/>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Support for ELLs</a:t>
            </a:r>
          </a:p>
        </p:txBody>
      </p:sp>
      <p:sp>
        <p:nvSpPr>
          <p:cNvPr id="1132" name="Shape 1132"/>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A Framework for Re-envisioning Mathematics Instruction for English Language Learners, Council of the Great City Schools, December 2016</a:t>
            </a:r>
          </a:p>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Employing Rigorous Tasks and Assignments</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Encouraging Productive Struggle</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Employing Multiple Modes and Representations in Mathematics</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Supporting Academic Language and Conversations</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Lucida Sans"/>
                <a:ea typeface="Lucida Sans"/>
                <a:cs typeface="Lucida Sans"/>
                <a:sym typeface="Lucida Sans"/>
              </a:rPr>
              <a:t>Using Strategic Scaffolding</a:t>
            </a:r>
          </a:p>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Shape 1138"/>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Supporting Academic Language and Vocabulary</a:t>
            </a:r>
          </a:p>
        </p:txBody>
      </p:sp>
      <p:sp>
        <p:nvSpPr>
          <p:cNvPr id="1139" name="Shape 1139"/>
          <p:cNvSpPr txBox="1">
            <a:spLocks noGrp="1"/>
          </p:cNvSpPr>
          <p:nvPr>
            <p:ph type="body" idx="1"/>
          </p:nvPr>
        </p:nvSpPr>
        <p:spPr>
          <a:xfrm>
            <a:off x="304800" y="1163400"/>
            <a:ext cx="8572500" cy="493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595959"/>
              </a:buClr>
              <a:buSzPct val="25000"/>
              <a:buFont typeface="Arial"/>
              <a:buNone/>
            </a:pPr>
            <a:r>
              <a:rPr lang="en-US" sz="2200" b="0" i="0" u="sng" strike="noStrike" cap="none">
                <a:solidFill>
                  <a:srgbClr val="595959"/>
                </a:solidFill>
                <a:latin typeface="Lucida Sans"/>
                <a:ea typeface="Lucida Sans"/>
                <a:cs typeface="Lucida Sans"/>
                <a:sym typeface="Lucida Sans"/>
              </a:rPr>
              <a:t>Context</a:t>
            </a:r>
            <a:r>
              <a:rPr lang="en-US" sz="2200" b="0" i="0" u="none" strike="noStrike" cap="none">
                <a:solidFill>
                  <a:srgbClr val="595959"/>
                </a:solidFill>
                <a:latin typeface="Lucida Sans"/>
                <a:ea typeface="Lucida Sans"/>
                <a:cs typeface="Lucida Sans"/>
                <a:sym typeface="Lucida Sans"/>
              </a:rPr>
              <a:t>: Is the context culturally relevant? Is the context familiar or new? Can the context be reused? </a:t>
            </a:r>
          </a:p>
          <a:p>
            <a:pPr marL="0" marR="0" lvl="0" indent="0" algn="l" rtl="0">
              <a:lnSpc>
                <a:spcPct val="100000"/>
              </a:lnSpc>
              <a:spcBef>
                <a:spcPts val="0"/>
              </a:spcBef>
              <a:spcAft>
                <a:spcPts val="0"/>
              </a:spcAft>
              <a:buClr>
                <a:srgbClr val="595959"/>
              </a:buClr>
              <a:buSzPct val="25000"/>
              <a:buFont typeface="Arial"/>
              <a:buNone/>
            </a:pPr>
            <a:r>
              <a:rPr lang="en-US" sz="2200" b="0" i="0" u="sng" strike="noStrike" cap="none">
                <a:solidFill>
                  <a:srgbClr val="595959"/>
                </a:solidFill>
                <a:latin typeface="Lucida Sans"/>
                <a:ea typeface="Lucida Sans"/>
                <a:cs typeface="Lucida Sans"/>
                <a:sym typeface="Lucida Sans"/>
              </a:rPr>
              <a:t>Content</a:t>
            </a:r>
            <a:r>
              <a:rPr lang="en-US" sz="2200" b="0" i="0" u="none" strike="noStrike" cap="none">
                <a:solidFill>
                  <a:srgbClr val="595959"/>
                </a:solidFill>
                <a:latin typeface="Lucida Sans"/>
                <a:ea typeface="Lucida Sans"/>
                <a:cs typeface="Lucida Sans"/>
                <a:sym typeface="Lucida Sans"/>
              </a:rPr>
              <a:t>: Is the math vocabulary familiar or new? Does the vocabulary have multiple meanings? </a:t>
            </a:r>
          </a:p>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203200" algn="l" rtl="0">
              <a:lnSpc>
                <a:spcPct val="100000"/>
              </a:lnSpc>
              <a:spcBef>
                <a:spcPts val="0"/>
              </a:spcBef>
              <a:spcAft>
                <a:spcPts val="0"/>
              </a:spcAft>
              <a:buClr>
                <a:srgbClr val="595959"/>
              </a:buClr>
              <a:buSzPct val="25000"/>
              <a:buFont typeface="Arial"/>
              <a:buNone/>
            </a:pPr>
            <a:endParaRPr sz="1800" b="0" i="0" u="none" strike="noStrike" cap="none">
              <a:solidFill>
                <a:srgbClr val="595959"/>
              </a:solidFill>
              <a:latin typeface="Lucida Sans"/>
              <a:ea typeface="Lucida Sans"/>
              <a:cs typeface="Lucida Sans"/>
              <a:sym typeface="Lucida Sans"/>
            </a:endParaRPr>
          </a:p>
          <a:p>
            <a:pPr marL="342900" marR="0" lvl="0" indent="-203200" algn="l" rtl="0">
              <a:lnSpc>
                <a:spcPct val="100000"/>
              </a:lnSpc>
              <a:spcBef>
                <a:spcPts val="0"/>
              </a:spcBef>
              <a:spcAft>
                <a:spcPts val="0"/>
              </a:spcAft>
              <a:buClr>
                <a:srgbClr val="595959"/>
              </a:buClr>
              <a:buSzPct val="25000"/>
              <a:buFont typeface="Arial"/>
              <a:buNone/>
            </a:pPr>
            <a:endParaRPr sz="1800" b="0" i="0" u="none" strike="noStrike" cap="none">
              <a:solidFill>
                <a:srgbClr val="595959"/>
              </a:solidFill>
              <a:latin typeface="Lucida Sans"/>
              <a:ea typeface="Lucida Sans"/>
              <a:cs typeface="Lucida Sans"/>
              <a:sym typeface="Lucida Sans"/>
            </a:endParaRPr>
          </a:p>
          <a:p>
            <a:pPr marL="342900" marR="0" lvl="0" indent="-203200" algn="l" rtl="0">
              <a:lnSpc>
                <a:spcPct val="100000"/>
              </a:lnSpc>
              <a:spcBef>
                <a:spcPts val="0"/>
              </a:spcBef>
              <a:spcAft>
                <a:spcPts val="0"/>
              </a:spcAft>
              <a:buClr>
                <a:srgbClr val="595959"/>
              </a:buClr>
              <a:buSzPct val="25000"/>
              <a:buFont typeface="Arial"/>
              <a:buNone/>
            </a:pPr>
            <a:r>
              <a:rPr lang="en-US" sz="1800" b="0" i="0" u="none" strike="noStrike" cap="none">
                <a:solidFill>
                  <a:srgbClr val="595959"/>
                </a:solidFill>
                <a:latin typeface="Lucida Sans"/>
                <a:ea typeface="Lucida Sans"/>
                <a:cs typeface="Lucida Sans"/>
                <a:sym typeface="Lucida Sans"/>
              </a:rPr>
              <a:t>Bay-Williams, Jennifer M. and Livers, Stefanie, “Supporting Math Vocabulary Acquisition,” 2009, NCTM, </a:t>
            </a:r>
            <a:r>
              <a:rPr lang="en-US" sz="1800" b="0" i="1" u="none" strike="noStrike" cap="none">
                <a:solidFill>
                  <a:srgbClr val="595959"/>
                </a:solidFill>
                <a:latin typeface="Lucida Sans"/>
                <a:ea typeface="Lucida Sans"/>
                <a:cs typeface="Lucida Sans"/>
                <a:sym typeface="Lucida Sans"/>
              </a:rPr>
              <a:t>Teaching Children Mathematics</a:t>
            </a:r>
          </a:p>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p:txBody>
      </p:sp>
      <p:graphicFrame>
        <p:nvGraphicFramePr>
          <p:cNvPr id="1140" name="Shape 1140"/>
          <p:cNvGraphicFramePr/>
          <p:nvPr/>
        </p:nvGraphicFramePr>
        <p:xfrm>
          <a:off x="952500" y="2818194"/>
          <a:ext cx="7239000" cy="2752705"/>
        </p:xfrm>
        <a:graphic>
          <a:graphicData uri="http://schemas.openxmlformats.org/drawingml/2006/table">
            <a:tbl>
              <a:tblPr>
                <a:noFill/>
                <a:tableStyleId>{F8747FC1-904B-4A65-990B-E9823249AA9D}</a:tableStyleId>
              </a:tblPr>
              <a:tblGrid>
                <a:gridCol w="3619500"/>
                <a:gridCol w="3619500"/>
              </a:tblGrid>
              <a:tr h="474375">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Different use in everyday language</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table, row, right, bar, odd, mean, figure</a:t>
                      </a:r>
                    </a:p>
                  </a:txBody>
                  <a:tcPr marL="91425" marR="91425" marT="91425" marB="91425"/>
                </a:tc>
              </a:tr>
              <a:tr h="727700">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Related but not as specific use in everyday language</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similar, area, multiply, difference, base, cube</a:t>
                      </a:r>
                    </a:p>
                  </a:txBody>
                  <a:tcPr marL="91425" marR="91425" marT="91425" marB="91425"/>
                </a:tc>
              </a:tr>
              <a:tr h="727700">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A homonym but not used in everyday language</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sum/some, hour/our, plain/plane, ad/add, rose/rows</a:t>
                      </a:r>
                    </a:p>
                  </a:txBody>
                  <a:tcPr marL="91425" marR="91425" marT="91425" marB="91425"/>
                </a:tc>
              </a:tr>
              <a:tr h="727700">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Different meaning from the word that translates from a student’s native language</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Lucida Sans"/>
                        <a:buNone/>
                      </a:pPr>
                      <a:r>
                        <a:rPr lang="en-US" sz="1400" u="none" strike="noStrike" cap="none">
                          <a:latin typeface="Lucida Sans"/>
                          <a:ea typeface="Lucida Sans"/>
                          <a:cs typeface="Lucida Sans"/>
                          <a:sym typeface="Lucida Sans"/>
                        </a:rPr>
                        <a:t>figure/la figura (tables and graphs, but not numerals) </a:t>
                      </a:r>
                    </a:p>
                  </a:txBody>
                  <a:tcPr marL="91425" marR="91425" marT="91425" marB="91425"/>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Shape 1146"/>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Alignment Resources</a:t>
            </a:r>
          </a:p>
        </p:txBody>
      </p:sp>
      <p:sp>
        <p:nvSpPr>
          <p:cNvPr id="1147" name="Shape 1147"/>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endParaRPr sz="1100" b="0" i="0" u="none" strike="noStrike" cap="none">
              <a:solidFill>
                <a:schemeClr val="dk1"/>
              </a:solidFill>
              <a:latin typeface="Lucida Sans"/>
              <a:ea typeface="Lucida Sans"/>
              <a:cs typeface="Lucida Sans"/>
              <a:sym typeface="Lucida Sans"/>
            </a:endParaRPr>
          </a:p>
        </p:txBody>
      </p:sp>
      <p:pic>
        <p:nvPicPr>
          <p:cNvPr id="1148" name="Shape 1148" descr="For March webinar.PNG"/>
          <p:cNvPicPr preferRelativeResize="0"/>
          <p:nvPr/>
        </p:nvPicPr>
        <p:blipFill rotWithShape="1">
          <a:blip r:embed="rId3">
            <a:alphaModFix/>
          </a:blip>
          <a:srcRect/>
          <a:stretch/>
        </p:blipFill>
        <p:spPr>
          <a:xfrm>
            <a:off x="0" y="1358500"/>
            <a:ext cx="9143998" cy="414099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Shape 1154"/>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SAP mini-assessments</a:t>
            </a:r>
          </a:p>
        </p:txBody>
      </p:sp>
      <p:pic>
        <p:nvPicPr>
          <p:cNvPr id="1155" name="Shape 1155"/>
          <p:cNvPicPr preferRelativeResize="0"/>
          <p:nvPr/>
        </p:nvPicPr>
        <p:blipFill rotWithShape="1">
          <a:blip r:embed="rId3">
            <a:alphaModFix/>
          </a:blip>
          <a:srcRect/>
          <a:stretch/>
        </p:blipFill>
        <p:spPr>
          <a:xfrm>
            <a:off x="880250" y="1224975"/>
            <a:ext cx="7111774" cy="51147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Shape 1161"/>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Additional Resources</a:t>
            </a:r>
          </a:p>
        </p:txBody>
      </p:sp>
      <p:sp>
        <p:nvSpPr>
          <p:cNvPr id="1162" name="Shape 1162"/>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25000"/>
              <a:buFont typeface="Arial"/>
              <a:buNone/>
            </a:pPr>
            <a:r>
              <a:rPr lang="en-US" sz="2200" b="1" i="0" u="none" strike="noStrike" cap="none">
                <a:solidFill>
                  <a:srgbClr val="595959"/>
                </a:solidFill>
                <a:latin typeface="Lucida Sans"/>
                <a:ea typeface="Lucida Sans"/>
                <a:cs typeface="Lucida Sans"/>
                <a:sym typeface="Lucida Sans"/>
              </a:rPr>
              <a:t>IES Practice Guides, What Works Clearinghouse</a:t>
            </a:r>
          </a:p>
          <a:p>
            <a:pPr marL="457200" marR="0" lvl="0" indent="-228600" algn="l" rtl="0">
              <a:lnSpc>
                <a:spcPct val="100000"/>
              </a:lnSpc>
              <a:spcBef>
                <a:spcPts val="0"/>
              </a:spcBef>
              <a:spcAft>
                <a:spcPts val="0"/>
              </a:spcAft>
              <a:buClr>
                <a:srgbClr val="595959"/>
              </a:buClr>
              <a:buSzPct val="100000"/>
              <a:buFont typeface="Arial"/>
              <a:buChar char="•"/>
            </a:pPr>
            <a:r>
              <a:rPr lang="en-US" sz="2200" b="0" i="1" u="sng" strike="noStrike" cap="none">
                <a:solidFill>
                  <a:schemeClr val="hlink"/>
                </a:solidFill>
                <a:latin typeface="Lucida Sans"/>
                <a:ea typeface="Lucida Sans"/>
                <a:cs typeface="Lucida Sans"/>
                <a:sym typeface="Lucida Sans"/>
                <a:hlinkClick r:id="rId3"/>
              </a:rPr>
              <a:t>Assisting Students Struggling with Mathematics: Response to Intervention (RtI) for Elementary and Middle Schools, 2009</a:t>
            </a:r>
          </a:p>
          <a:p>
            <a:pPr marL="457200" marR="0" lvl="0" indent="-228600" algn="l" rtl="0">
              <a:lnSpc>
                <a:spcPct val="100000"/>
              </a:lnSpc>
              <a:spcBef>
                <a:spcPts val="0"/>
              </a:spcBef>
              <a:spcAft>
                <a:spcPts val="0"/>
              </a:spcAft>
              <a:buClr>
                <a:srgbClr val="595959"/>
              </a:buClr>
              <a:buSzPct val="100000"/>
              <a:buFont typeface="Arial"/>
              <a:buChar char="•"/>
            </a:pPr>
            <a:r>
              <a:rPr lang="en-US" sz="2200" b="0" i="1" u="sng" strike="noStrike" cap="none">
                <a:solidFill>
                  <a:schemeClr val="hlink"/>
                </a:solidFill>
                <a:latin typeface="Lucida Sans"/>
                <a:ea typeface="Lucida Sans"/>
                <a:cs typeface="Lucida Sans"/>
                <a:sym typeface="Lucida Sans"/>
                <a:hlinkClick r:id="rId4"/>
              </a:rPr>
              <a:t>Developing Effective Fractions Instruction for Kindergarten Through 8th Grade, 2010</a:t>
            </a:r>
          </a:p>
          <a:p>
            <a:pPr marL="457200" marR="0" lvl="0" indent="-228600" algn="l" rtl="0">
              <a:lnSpc>
                <a:spcPct val="100000"/>
              </a:lnSpc>
              <a:spcBef>
                <a:spcPts val="0"/>
              </a:spcBef>
              <a:spcAft>
                <a:spcPts val="0"/>
              </a:spcAft>
              <a:buClr>
                <a:srgbClr val="595959"/>
              </a:buClr>
              <a:buSzPct val="100000"/>
              <a:buFont typeface="Arial"/>
              <a:buChar char="•"/>
            </a:pPr>
            <a:r>
              <a:rPr lang="en-US" sz="2200" b="0" i="1" u="sng" strike="noStrike" cap="none">
                <a:solidFill>
                  <a:schemeClr val="hlink"/>
                </a:solidFill>
                <a:latin typeface="Lucida Sans"/>
                <a:ea typeface="Lucida Sans"/>
                <a:cs typeface="Lucida Sans"/>
                <a:sym typeface="Lucida Sans"/>
                <a:hlinkClick r:id="rId5"/>
              </a:rPr>
              <a:t>Improving Mathematical Problem Solving in Grades 4 Through 8, 2012</a:t>
            </a:r>
          </a:p>
          <a:p>
            <a:pPr marL="0" marR="0" lvl="0" indent="0" algn="l" rtl="0">
              <a:lnSpc>
                <a:spcPct val="100000"/>
              </a:lnSpc>
              <a:spcBef>
                <a:spcPts val="0"/>
              </a:spcBef>
              <a:spcAft>
                <a:spcPts val="0"/>
              </a:spcAft>
              <a:buClr>
                <a:srgbClr val="595959"/>
              </a:buClr>
              <a:buSzPct val="25000"/>
              <a:buFont typeface="Arial"/>
              <a:buNone/>
            </a:pPr>
            <a:r>
              <a:rPr lang="en-US" sz="2200" b="1" i="0" u="none" strike="noStrike" cap="none">
                <a:solidFill>
                  <a:srgbClr val="595959"/>
                </a:solidFill>
                <a:latin typeface="Lucida Sans"/>
                <a:ea typeface="Lucida Sans"/>
                <a:cs typeface="Lucida Sans"/>
                <a:sym typeface="Lucida Sans"/>
              </a:rPr>
              <a:t>Council of the Great City Schools</a:t>
            </a:r>
          </a:p>
          <a:p>
            <a:pPr marL="0" marR="0" lvl="0" indent="0" algn="l" rtl="0">
              <a:lnSpc>
                <a:spcPct val="100000"/>
              </a:lnSpc>
              <a:spcBef>
                <a:spcPts val="0"/>
              </a:spcBef>
              <a:spcAft>
                <a:spcPts val="0"/>
              </a:spcAft>
              <a:buClr>
                <a:srgbClr val="595959"/>
              </a:buClr>
              <a:buSzPct val="25000"/>
              <a:buFont typeface="Arial"/>
              <a:buNone/>
            </a:pPr>
            <a:r>
              <a:rPr lang="en-US" sz="2200" b="0" i="1" u="sng" strike="noStrike" cap="none">
                <a:solidFill>
                  <a:schemeClr val="hlink"/>
                </a:solidFill>
                <a:latin typeface="Lucida Sans"/>
                <a:ea typeface="Lucida Sans"/>
                <a:cs typeface="Lucida Sans"/>
                <a:sym typeface="Lucida Sans"/>
                <a:hlinkClick r:id="rId6"/>
              </a:rPr>
              <a:t>Common Core State Standards and Diverse Urban Students: Using Multi-Tiered Systems of Support, 2012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Shape 1167"/>
          <p:cNvSpPr txBox="1">
            <a:spLocks noGrp="1"/>
          </p:cNvSpPr>
          <p:nvPr>
            <p:ph type="title"/>
          </p:nvPr>
        </p:nvSpPr>
        <p:spPr>
          <a:xfrm>
            <a:off x="216566" y="2206889"/>
            <a:ext cx="8620500" cy="1972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Question: </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What additional resources have you found helpful in supporting students who struggle in mathematics?</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
            </a:r>
            <a:br>
              <a:rPr lang="en-US" sz="2800" b="0" i="0" u="none" strike="noStrike" cap="none">
                <a:solidFill>
                  <a:schemeClr val="lt1"/>
                </a:solidFill>
                <a:latin typeface="Lucida Sans"/>
                <a:ea typeface="Lucida Sans"/>
                <a:cs typeface="Lucida Sans"/>
                <a:sym typeface="Lucida Sans"/>
              </a:rPr>
            </a:br>
            <a:r>
              <a:rPr lang="en-US" sz="1200" b="0" i="0" u="none" strike="noStrike" cap="none">
                <a:solidFill>
                  <a:schemeClr val="lt1"/>
                </a:solidFill>
                <a:latin typeface="Lucida Sans"/>
                <a:ea typeface="Lucida Sans"/>
                <a:cs typeface="Lucida Sans"/>
                <a:sym typeface="Lucida Sans"/>
              </a:rPr>
              <a:t>Please use the Questions tab on your control panel to respond.</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
            </a:r>
            <a:br>
              <a:rPr lang="en-US" sz="2800" b="0" i="0" u="none" strike="noStrike" cap="none">
                <a:solidFill>
                  <a:schemeClr val="lt1"/>
                </a:solidFill>
                <a:latin typeface="Lucida Sans"/>
                <a:ea typeface="Lucida Sans"/>
                <a:cs typeface="Lucida Sans"/>
                <a:sym typeface="Lucida Sans"/>
              </a:rPr>
            </a:br>
            <a:endParaRPr lang="en-US" sz="28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Shape 1172"/>
          <p:cNvSpPr txBox="1">
            <a:spLocks noGrp="1"/>
          </p:cNvSpPr>
          <p:nvPr>
            <p:ph type="title"/>
          </p:nvPr>
        </p:nvSpPr>
        <p:spPr>
          <a:xfrm>
            <a:off x="216566" y="2829676"/>
            <a:ext cx="8620551"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Your Questions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Shape 90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Lucida Sans"/>
                <a:ea typeface="Lucida Sans"/>
                <a:cs typeface="Lucida Sans"/>
                <a:sym typeface="Lucida Sans"/>
              </a:rPr>
              <a:t>Tweet with us!</a:t>
            </a:r>
          </a:p>
        </p:txBody>
      </p:sp>
      <p:sp>
        <p:nvSpPr>
          <p:cNvPr id="909" name="Shape 90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Lucida Sans"/>
              <a:buChar char="•"/>
            </a:pPr>
            <a:r>
              <a:rPr lang="en-US" sz="2400" b="0" i="0" u="none" strike="noStrike" cap="none">
                <a:solidFill>
                  <a:srgbClr val="3F3F39"/>
                </a:solidFill>
                <a:latin typeface="Lucida Sans"/>
                <a:ea typeface="Lucida Sans"/>
                <a:cs typeface="Lucida Sans"/>
                <a:sym typeface="Lucida Sans"/>
              </a:rPr>
              <a:t>Please share your learning by tweeting during and after the webinar using #coreadvocates</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342900" algn="l" rtl="0">
              <a:lnSpc>
                <a:spcPct val="100000"/>
              </a:lnSpc>
              <a:spcBef>
                <a:spcPts val="480"/>
              </a:spcBef>
              <a:spcAft>
                <a:spcPts val="0"/>
              </a:spcAft>
              <a:buClr>
                <a:srgbClr val="3F3F39"/>
              </a:buClr>
              <a:buSzPct val="100000"/>
              <a:buFont typeface="Lucida Sans"/>
              <a:buChar char="•"/>
            </a:pPr>
            <a:r>
              <a:rPr lang="en-US" sz="2400" b="0" i="0" u="none" strike="noStrike" cap="none">
                <a:solidFill>
                  <a:srgbClr val="3F3F39"/>
                </a:solidFill>
                <a:latin typeface="Lucida Sans"/>
                <a:ea typeface="Lucida Sans"/>
                <a:cs typeface="Lucida Sans"/>
                <a:sym typeface="Lucida Sans"/>
              </a:rPr>
              <a:t>@achievethecore</a:t>
            </a:r>
          </a:p>
          <a:p>
            <a:pPr marL="342900" marR="0" lvl="0" indent="-342900" algn="l" rtl="0">
              <a:lnSpc>
                <a:spcPct val="100000"/>
              </a:lnSpc>
              <a:spcBef>
                <a:spcPts val="480"/>
              </a:spcBef>
              <a:spcAft>
                <a:spcPts val="0"/>
              </a:spcAft>
              <a:buClr>
                <a:srgbClr val="3F3F39"/>
              </a:buClr>
              <a:buSzPct val="100000"/>
              <a:buFont typeface="Lucida Sans"/>
              <a:buChar char="•"/>
            </a:pPr>
            <a:r>
              <a:rPr lang="en-US" sz="2400" b="0" i="0" u="none" strike="noStrike" cap="none">
                <a:solidFill>
                  <a:srgbClr val="3F3F39"/>
                </a:solidFill>
                <a:latin typeface="Lucida Sans"/>
                <a:ea typeface="Lucida Sans"/>
                <a:cs typeface="Lucida Sans"/>
                <a:sym typeface="Lucida Sans"/>
              </a:rPr>
              <a:t>@JoanieFun, @salberti, @JennieBeltro</a:t>
            </a:r>
          </a:p>
          <a:p>
            <a:pPr marL="342900" marR="0" lvl="0" indent="-342900" algn="l" rtl="0">
              <a:lnSpc>
                <a:spcPct val="100000"/>
              </a:lnSpc>
              <a:spcBef>
                <a:spcPts val="480"/>
              </a:spcBef>
              <a:spcAft>
                <a:spcPts val="0"/>
              </a:spcAft>
              <a:buClr>
                <a:srgbClr val="3F3F39"/>
              </a:buClr>
              <a:buSzPct val="100000"/>
              <a:buFont typeface="Lucida Sans"/>
              <a:buChar char="•"/>
            </a:pPr>
            <a:r>
              <a:rPr lang="en-US" sz="2400" b="0" i="0" u="none" strike="noStrike" cap="none">
                <a:solidFill>
                  <a:srgbClr val="3F3F39"/>
                </a:solidFill>
                <a:latin typeface="Lucida Sans"/>
                <a:ea typeface="Lucida Sans"/>
                <a:cs typeface="Lucida Sans"/>
                <a:sym typeface="Lucida Sans"/>
              </a:rPr>
              <a:t>@AstridFossum</a:t>
            </a:r>
          </a:p>
          <a:p>
            <a:pPr marL="342900" marR="0" lvl="0" indent="-342900" algn="l" rtl="0">
              <a:lnSpc>
                <a:spcPct val="100000"/>
              </a:lnSpc>
              <a:spcBef>
                <a:spcPts val="480"/>
              </a:spcBef>
              <a:spcAft>
                <a:spcPts val="0"/>
              </a:spcAft>
              <a:buClr>
                <a:srgbClr val="3F3F39"/>
              </a:buClr>
              <a:buSzPct val="100000"/>
              <a:buFont typeface="Lucida Sans"/>
              <a:buChar char="•"/>
            </a:pPr>
            <a:r>
              <a:rPr lang="en-US" sz="2400" b="0" i="0" u="none" strike="noStrike" cap="none">
                <a:solidFill>
                  <a:srgbClr val="3F3F39"/>
                </a:solidFill>
                <a:latin typeface="Lucida Sans"/>
                <a:ea typeface="Lucida Sans"/>
                <a:cs typeface="Lucida Sans"/>
                <a:sym typeface="Lucida Sans"/>
              </a:rPr>
              <a:t>@sarabara13</a:t>
            </a:r>
          </a:p>
        </p:txBody>
      </p:sp>
      <p:pic>
        <p:nvPicPr>
          <p:cNvPr id="910" name="Shape 910"/>
          <p:cNvPicPr preferRelativeResize="0"/>
          <p:nvPr/>
        </p:nvPicPr>
        <p:blipFill rotWithShape="1">
          <a:blip r:embed="rId3">
            <a:alphaModFix/>
          </a:blip>
          <a:srcRect/>
          <a:stretch/>
        </p:blipFill>
        <p:spPr>
          <a:xfrm>
            <a:off x="6511235" y="4229100"/>
            <a:ext cx="2632763" cy="1892297"/>
          </a:xfrm>
          <a:prstGeom prst="rect">
            <a:avLst/>
          </a:prstGeom>
          <a:noFill/>
          <a:ln>
            <a:noFill/>
          </a:ln>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Shape 11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95959"/>
                </a:solidFill>
                <a:latin typeface="Lucida Sans"/>
                <a:ea typeface="Lucida Sans"/>
                <a:cs typeface="Lucida Sans"/>
                <a:sym typeface="Lucida Sans"/>
              </a:rPr>
              <a:t>Tell us about your successes</a:t>
            </a:r>
          </a:p>
        </p:txBody>
      </p:sp>
      <p:pic>
        <p:nvPicPr>
          <p:cNvPr id="1179" name="Shape 1179" descr="Screen Shot 2016-07-12 at 4.22.08 PM.png"/>
          <p:cNvPicPr preferRelativeResize="0"/>
          <p:nvPr/>
        </p:nvPicPr>
        <p:blipFill rotWithShape="1">
          <a:blip r:embed="rId3">
            <a:alphaModFix/>
          </a:blip>
          <a:srcRect/>
          <a:stretch/>
        </p:blipFill>
        <p:spPr>
          <a:xfrm>
            <a:off x="972258" y="1273257"/>
            <a:ext cx="6655765" cy="4525964"/>
          </a:xfrm>
          <a:prstGeom prst="rect">
            <a:avLst/>
          </a:prstGeom>
          <a:noFill/>
          <a:ln>
            <a:noFill/>
          </a:ln>
        </p:spPr>
      </p:pic>
      <p:sp>
        <p:nvSpPr>
          <p:cNvPr id="1180" name="Shape 1180"/>
          <p:cNvSpPr txBox="1"/>
          <p:nvPr/>
        </p:nvSpPr>
        <p:spPr>
          <a:xfrm>
            <a:off x="720010" y="5799221"/>
            <a:ext cx="7714542" cy="50398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Lucida Sans"/>
              <a:buNone/>
            </a:pPr>
            <a:r>
              <a:rPr lang="en-US" sz="2400" b="0" i="0" u="none" strike="noStrike" cap="none" dirty="0" smtClean="0">
                <a:solidFill>
                  <a:srgbClr val="000000"/>
                </a:solidFill>
                <a:latin typeface="Lucida Sans"/>
                <a:ea typeface="Lucida Sans"/>
                <a:cs typeface="Lucida Sans"/>
                <a:sym typeface="Lucida Sans"/>
                <a:hlinkClick r:id="rId4"/>
              </a:rPr>
              <a:t>www.achievethecore.org/educators-taking-action</a:t>
            </a:r>
            <a:endParaRPr lang="en-US" sz="2400" b="0" i="0" u="none" strike="noStrike" cap="none" dirty="0">
              <a:solidFill>
                <a:srgbClr val="000000"/>
              </a:solidFill>
              <a:latin typeface="Lucida Sans"/>
              <a:ea typeface="Lucida Sans"/>
              <a:cs typeface="Lucida Sans"/>
              <a:sym typeface="Lucida Sans"/>
            </a:endParaRP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Shape 1186"/>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400" b="0" i="0" u="none" strike="noStrike" cap="none">
                <a:solidFill>
                  <a:srgbClr val="595959"/>
                </a:solidFill>
                <a:latin typeface="Lucida Sans"/>
                <a:ea typeface="Lucida Sans"/>
                <a:cs typeface="Lucida Sans"/>
                <a:sym typeface="Lucida Sans"/>
              </a:rPr>
              <a:t>Side Note…	</a:t>
            </a:r>
          </a:p>
        </p:txBody>
      </p:sp>
      <p:sp>
        <p:nvSpPr>
          <p:cNvPr id="1187" name="Shape 1187"/>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Student Achievement Partners will be at the NCTM Annual Conference in San Antonio, April 5-8!</a:t>
            </a:r>
          </a:p>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203200" algn="l" rtl="0">
              <a:lnSpc>
                <a:spcPct val="100000"/>
              </a:lnSpc>
              <a:spcBef>
                <a:spcPts val="0"/>
              </a:spcBef>
              <a:spcAft>
                <a:spcPts val="0"/>
              </a:spcAft>
              <a:buClr>
                <a:srgbClr val="595959"/>
              </a:buClr>
              <a:buSzPct val="25000"/>
              <a:buFont typeface="Arial"/>
              <a:buNone/>
            </a:pPr>
            <a:r>
              <a:rPr lang="en-US" sz="2200" b="0" i="0" u="none" strike="noStrike" cap="none">
                <a:solidFill>
                  <a:srgbClr val="595959"/>
                </a:solidFill>
                <a:latin typeface="Lucida Sans"/>
                <a:ea typeface="Lucida Sans"/>
                <a:cs typeface="Lucida Sans"/>
                <a:sym typeface="Lucida Sans"/>
              </a:rPr>
              <a:t>Will you? Let us know!</a:t>
            </a:r>
          </a:p>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203200" algn="l" rtl="0">
              <a:lnSpc>
                <a:spcPct val="100000"/>
              </a:lnSpc>
              <a:spcBef>
                <a:spcPts val="0"/>
              </a:spcBef>
              <a:spcAft>
                <a:spcPts val="0"/>
              </a:spcAft>
              <a:buClr>
                <a:srgbClr val="595959"/>
              </a:buClr>
              <a:buSzPct val="25000"/>
              <a:buFont typeface="Arial"/>
              <a:buNone/>
            </a:pPr>
            <a:r>
              <a:rPr lang="en-US" sz="2200" b="0" i="0" u="sng" strike="noStrike" cap="none">
                <a:solidFill>
                  <a:schemeClr val="hlink"/>
                </a:solidFill>
                <a:latin typeface="Lucida Sans"/>
                <a:ea typeface="Lucida Sans"/>
                <a:cs typeface="Lucida Sans"/>
                <a:sym typeface="Lucida Sans"/>
                <a:hlinkClick r:id="rId3"/>
              </a:rPr>
              <a:t>https://goo.gl/forms/TR39tA3KN9xWhK2j2</a:t>
            </a:r>
            <a:r>
              <a:rPr lang="en-US" sz="2200" b="0" i="0" u="none" strike="noStrike" cap="none">
                <a:solidFill>
                  <a:srgbClr val="595959"/>
                </a:solidFill>
                <a:latin typeface="Lucida Sans"/>
                <a:ea typeface="Lucida Sans"/>
                <a:cs typeface="Lucida Sans"/>
                <a:sym typeface="Lucida Sans"/>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Shape 119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Lucida Sans"/>
                <a:ea typeface="Lucida Sans"/>
                <a:cs typeface="Lucida Sans"/>
                <a:sym typeface="Lucida Sans"/>
              </a:rPr>
              <a:t>Please join us again next month!</a:t>
            </a:r>
          </a:p>
        </p:txBody>
      </p:sp>
      <p:sp>
        <p:nvSpPr>
          <p:cNvPr id="1194" name="Shape 1194"/>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Lucida Sans"/>
              <a:buChar char="•"/>
            </a:pPr>
            <a:r>
              <a:rPr lang="en-US" sz="2400" b="0" i="0" u="none" strike="noStrike" cap="none">
                <a:solidFill>
                  <a:srgbClr val="3F3F39"/>
                </a:solidFill>
                <a:latin typeface="Lucida Sans"/>
                <a:ea typeface="Lucida Sans"/>
                <a:cs typeface="Lucida Sans"/>
                <a:sym typeface="Lucida Sans"/>
              </a:rPr>
              <a:t>Next month’s webinar: </a:t>
            </a:r>
            <a:r>
              <a:rPr lang="en-US" sz="2400" b="0" i="1" u="none" strike="noStrike" cap="none">
                <a:solidFill>
                  <a:srgbClr val="3F3F39"/>
                </a:solidFill>
                <a:latin typeface="Lucida Sans"/>
                <a:ea typeface="Lucida Sans"/>
                <a:cs typeface="Lucida Sans"/>
                <a:sym typeface="Lucida Sans"/>
              </a:rPr>
              <a:t>Building Fluent Readers</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ct val="100000"/>
              <a:buFont typeface="Lucida Sans"/>
              <a:buChar char="•"/>
            </a:pPr>
            <a:r>
              <a:rPr lang="en-US" sz="2400" b="0" i="0" u="none" strike="noStrike" cap="none">
                <a:solidFill>
                  <a:srgbClr val="3F3F39"/>
                </a:solidFill>
                <a:latin typeface="Lucida Sans"/>
                <a:ea typeface="Lucida Sans"/>
                <a:cs typeface="Lucida Sans"/>
                <a:sym typeface="Lucida Sans"/>
              </a:rPr>
              <a:t>Wednesday, April 5, 2017</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ct val="100000"/>
              <a:buFont typeface="Lucida Sans"/>
              <a:buChar char="•"/>
            </a:pPr>
            <a:r>
              <a:rPr lang="en-US" sz="2400" b="0" i="0" u="none" strike="noStrike" cap="none">
                <a:solidFill>
                  <a:srgbClr val="3F3F39"/>
                </a:solidFill>
                <a:latin typeface="Lucida Sans"/>
                <a:ea typeface="Lucida Sans"/>
                <a:cs typeface="Lucida Sans"/>
                <a:sym typeface="Lucida Sans"/>
              </a:rPr>
              <a:t>Register Here: </a:t>
            </a:r>
            <a:r>
              <a:rPr lang="en-US" sz="2400" b="0" i="0" u="sng" strike="noStrike" cap="none">
                <a:solidFill>
                  <a:schemeClr val="hlink"/>
                </a:solidFill>
                <a:latin typeface="Lucida Sans"/>
                <a:ea typeface="Lucida Sans"/>
                <a:cs typeface="Lucida Sans"/>
                <a:sym typeface="Lucida Sans"/>
                <a:hlinkClick r:id="rId3"/>
              </a:rPr>
              <a:t>https://attendee.gotowebinar.com/register/195895967247930113</a:t>
            </a:r>
            <a:r>
              <a:rPr lang="en-US" sz="2400" b="0" i="0" u="none" strike="noStrike" cap="none">
                <a:solidFill>
                  <a:srgbClr val="3F3F39"/>
                </a:solidFill>
                <a:latin typeface="Lucida Sans"/>
                <a:ea typeface="Lucida Sans"/>
                <a:cs typeface="Lucida Sans"/>
                <a:sym typeface="Lucida Sans"/>
              </a:rPr>
              <a:t> </a:t>
            </a:r>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Shape 1199"/>
          <p:cNvSpPr txBox="1">
            <a:spLocks noGrp="1"/>
          </p:cNvSpPr>
          <p:nvPr>
            <p:ph type="title"/>
          </p:nvPr>
        </p:nvSpPr>
        <p:spPr>
          <a:xfrm>
            <a:off x="216566" y="2829676"/>
            <a:ext cx="8620551"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Shape 9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Lucida Sans"/>
                <a:ea typeface="Lucida Sans"/>
                <a:cs typeface="Lucida Sans"/>
                <a:sym typeface="Lucida Sans"/>
              </a:rPr>
              <a:t>Webinar protocols</a:t>
            </a:r>
          </a:p>
        </p:txBody>
      </p:sp>
      <p:sp>
        <p:nvSpPr>
          <p:cNvPr id="917" name="Shape 917"/>
          <p:cNvSpPr txBox="1">
            <a:spLocks noGrp="1"/>
          </p:cNvSpPr>
          <p:nvPr>
            <p:ph type="body" idx="1"/>
          </p:nvPr>
        </p:nvSpPr>
        <p:spPr>
          <a:xfrm>
            <a:off x="457200" y="1600200"/>
            <a:ext cx="46044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400" b="0" i="0" u="none" strike="noStrike" cap="none">
                <a:solidFill>
                  <a:srgbClr val="3F3F39"/>
                </a:solidFill>
                <a:latin typeface="Lucida Sans"/>
                <a:ea typeface="Lucida Sans"/>
                <a:cs typeface="Lucida Sans"/>
                <a:sym typeface="Lucida Sans"/>
              </a:rPr>
              <a:t>During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Lucida Sans"/>
                <a:ea typeface="Lucida Sans"/>
                <a:cs typeface="Lucida Sans"/>
                <a:sym typeface="Lucida Sans"/>
              </a:rPr>
              <a:t>– </a:t>
            </a:r>
            <a:r>
              <a:rPr lang="en-US" sz="2000" b="0" i="0" u="none" strike="noStrike" cap="none">
                <a:solidFill>
                  <a:srgbClr val="3F3F39"/>
                </a:solidFill>
                <a:latin typeface="Lucida Sans"/>
                <a:ea typeface="Lucida Sans"/>
                <a:cs typeface="Lucida Sans"/>
                <a:sym typeface="Lucida Sans"/>
              </a:rPr>
              <a:t>Accessing Documents</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Lucida Sans"/>
                <a:ea typeface="Lucida Sans"/>
                <a:cs typeface="Lucida Sans"/>
                <a:sym typeface="Lucida Sans"/>
              </a:rPr>
              <a:t>– </a:t>
            </a:r>
            <a:r>
              <a:rPr lang="en-US" sz="2000" b="0" i="0" u="none" strike="noStrike" cap="none">
                <a:solidFill>
                  <a:srgbClr val="3F3F39"/>
                </a:solidFill>
                <a:latin typeface="Lucida Sans"/>
                <a:ea typeface="Lucida Sans"/>
                <a:cs typeface="Lucida Sans"/>
                <a:sym typeface="Lucida Sans"/>
              </a:rPr>
              <a:t>Questions option</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Lucida Sans"/>
                <a:ea typeface="Lucida Sans"/>
                <a:cs typeface="Lucida Sans"/>
                <a:sym typeface="Lucida Sans"/>
              </a:rPr>
              <a:t>– </a:t>
            </a:r>
            <a:r>
              <a:rPr lang="en-US" sz="2000" b="0" i="0" u="none" strike="noStrike" cap="none">
                <a:solidFill>
                  <a:srgbClr val="3F3F39"/>
                </a:solidFill>
                <a:latin typeface="Lucida Sans"/>
                <a:ea typeface="Lucida Sans"/>
                <a:cs typeface="Lucida Sans"/>
                <a:sym typeface="Lucida Sans"/>
              </a:rPr>
              <a:t>Polling</a:t>
            </a:r>
          </a:p>
          <a:p>
            <a:pPr marL="0" marR="0" lvl="0" indent="0" algn="l" rtl="0">
              <a:lnSpc>
                <a:spcPct val="115000"/>
              </a:lnSpc>
              <a:spcBef>
                <a:spcPts val="600"/>
              </a:spcBef>
              <a:spcAft>
                <a:spcPts val="0"/>
              </a:spcAft>
              <a:buClr>
                <a:schemeClr val="dk1"/>
              </a:buClr>
              <a:buSzPct val="25000"/>
              <a:buFont typeface="Arial"/>
              <a:buNone/>
            </a:pPr>
            <a:r>
              <a:rPr lang="en-US" sz="2400" b="0" i="0" u="none" strike="noStrike" cap="none">
                <a:solidFill>
                  <a:srgbClr val="3F3F39"/>
                </a:solidFill>
                <a:latin typeface="Lucida Sans"/>
                <a:ea typeface="Lucida Sans"/>
                <a:cs typeface="Lucida Sans"/>
                <a:sym typeface="Lucida Sans"/>
              </a:rPr>
              <a:t>After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Lucida Sans"/>
                <a:ea typeface="Lucida Sans"/>
                <a:cs typeface="Lucida Sans"/>
                <a:sym typeface="Lucida Sans"/>
              </a:rPr>
              <a:t>– </a:t>
            </a:r>
            <a:r>
              <a:rPr lang="en-US" sz="2000" b="0" i="0" u="none" strike="noStrike" cap="none">
                <a:solidFill>
                  <a:srgbClr val="3F3F39"/>
                </a:solidFill>
                <a:latin typeface="Lucida Sans"/>
                <a:ea typeface="Lucida Sans"/>
                <a:cs typeface="Lucida Sans"/>
                <a:sym typeface="Lucida Sans"/>
              </a:rPr>
              <a:t>Survey</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Lucida Sans"/>
                <a:ea typeface="Lucida Sans"/>
                <a:cs typeface="Lucida Sans"/>
                <a:sym typeface="Lucida Sans"/>
              </a:rPr>
              <a:t>– </a:t>
            </a:r>
            <a:r>
              <a:rPr lang="en-US" sz="2000" b="0" i="0" u="none" strike="noStrike" cap="none">
                <a:solidFill>
                  <a:srgbClr val="3F3F39"/>
                </a:solidFill>
                <a:latin typeface="Lucida Sans"/>
                <a:ea typeface="Lucida Sans"/>
                <a:cs typeface="Lucida Sans"/>
                <a:sym typeface="Lucida Sans"/>
              </a:rPr>
              <a:t>Access to recorded webinar</a:t>
            </a:r>
          </a:p>
          <a:p>
            <a:pPr marL="800100" marR="0" lvl="0" indent="-3810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Lucida Sans"/>
              <a:ea typeface="Lucida Sans"/>
              <a:cs typeface="Lucida Sans"/>
              <a:sym typeface="Lucida Sans"/>
            </a:endParaRPr>
          </a:p>
        </p:txBody>
      </p:sp>
      <p:pic>
        <p:nvPicPr>
          <p:cNvPr id="918" name="Shape 918"/>
          <p:cNvPicPr preferRelativeResize="0"/>
          <p:nvPr/>
        </p:nvPicPr>
        <p:blipFill rotWithShape="1">
          <a:blip r:embed="rId3">
            <a:alphaModFix/>
          </a:blip>
          <a:srcRect/>
          <a:stretch/>
        </p:blipFill>
        <p:spPr>
          <a:xfrm>
            <a:off x="4877275" y="1662100"/>
            <a:ext cx="3524248" cy="3533772"/>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Shape 923"/>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Lucida Sans"/>
                <a:ea typeface="Lucida Sans"/>
                <a:cs typeface="Lucida Sans"/>
                <a:sym typeface="Lucida Sans"/>
              </a:rPr>
              <a:t>Instructional Advocacy – A Definition</a:t>
            </a:r>
          </a:p>
        </p:txBody>
      </p:sp>
      <p:sp>
        <p:nvSpPr>
          <p:cNvPr id="924" name="Shape 924"/>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1397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139700" marR="0" lvl="0" indent="0" algn="ctr" rtl="0">
              <a:lnSpc>
                <a:spcPct val="100000"/>
              </a:lnSpc>
              <a:spcBef>
                <a:spcPts val="440"/>
              </a:spcBef>
              <a:spcAft>
                <a:spcPts val="0"/>
              </a:spcAft>
              <a:buClr>
                <a:srgbClr val="595959"/>
              </a:buClr>
              <a:buSzPct val="25000"/>
              <a:buFont typeface="Arial"/>
              <a:buNone/>
            </a:pPr>
            <a:r>
              <a:rPr lang="en-US" sz="2400" b="0" i="0" u="none" strike="noStrike" cap="none">
                <a:solidFill>
                  <a:srgbClr val="595959"/>
                </a:solidFill>
                <a:latin typeface="Lucida Sans"/>
                <a:ea typeface="Lucida Sans"/>
                <a:cs typeface="Lucida Sans"/>
                <a:sym typeface="Lucida Sans"/>
              </a:rPr>
              <a:t>Grounded in a firm understanding of the Shifts, educators owning, supporting, and promoting the resources, tools, and practices that create learning environments in which students develop college- and career- readiness.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Shape 93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95959"/>
                </a:solidFill>
                <a:latin typeface="Lucida Sans"/>
                <a:ea typeface="Lucida Sans"/>
                <a:cs typeface="Lucida Sans"/>
                <a:sym typeface="Lucida Sans"/>
              </a:rPr>
              <a:t>Tell us about your successes</a:t>
            </a:r>
          </a:p>
        </p:txBody>
      </p:sp>
      <p:pic>
        <p:nvPicPr>
          <p:cNvPr id="931" name="Shape 931" descr="Screen Shot 2016-07-12 at 4.22.08 PM.png"/>
          <p:cNvPicPr preferRelativeResize="0"/>
          <p:nvPr/>
        </p:nvPicPr>
        <p:blipFill rotWithShape="1">
          <a:blip r:embed="rId3">
            <a:alphaModFix/>
          </a:blip>
          <a:srcRect/>
          <a:stretch/>
        </p:blipFill>
        <p:spPr>
          <a:xfrm>
            <a:off x="900066" y="1152937"/>
            <a:ext cx="7140348" cy="4852303"/>
          </a:xfrm>
          <a:prstGeom prst="rect">
            <a:avLst/>
          </a:prstGeom>
          <a:noFill/>
          <a:ln>
            <a:noFill/>
          </a:ln>
        </p:spPr>
      </p:pic>
      <p:sp>
        <p:nvSpPr>
          <p:cNvPr id="932" name="Shape 932"/>
          <p:cNvSpPr txBox="1"/>
          <p:nvPr/>
        </p:nvSpPr>
        <p:spPr>
          <a:xfrm>
            <a:off x="811541" y="6005240"/>
            <a:ext cx="7520918" cy="494431"/>
          </a:xfrm>
          <a:prstGeom prst="rect">
            <a:avLst/>
          </a:prstGeom>
          <a:noFill/>
          <a:ln>
            <a:noFill/>
          </a:ln>
        </p:spPr>
        <p:txBody>
          <a:bodyPr lIns="91425" tIns="45700" rIns="91425" bIns="45700" anchor="t" anchorCtr="0">
            <a:noAutofit/>
          </a:bodyPr>
          <a:lstStyle/>
          <a:p>
            <a:pPr lvl="0" algn="ctr">
              <a:buClr>
                <a:srgbClr val="000000"/>
              </a:buClr>
              <a:buSzPct val="25000"/>
            </a:pPr>
            <a:r>
              <a:rPr lang="en-US" sz="2400" dirty="0">
                <a:latin typeface="Lucida Sans"/>
                <a:ea typeface="Lucida Sans"/>
                <a:cs typeface="Lucida Sans"/>
                <a:sym typeface="Lucida Sans"/>
                <a:hlinkClick r:id="rId4"/>
              </a:rPr>
              <a:t>www.achievethecore.org/educators-taking-action</a:t>
            </a:r>
            <a:endParaRPr lang="en-US" sz="2400" dirty="0">
              <a:latin typeface="Lucida Sans"/>
              <a:ea typeface="Lucida Sans"/>
              <a:cs typeface="Lucida Sans"/>
              <a:sym typeface="Lucida Sans"/>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Shape 9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Lucida Sans"/>
                <a:ea typeface="Lucida Sans"/>
                <a:cs typeface="Lucida Sans"/>
                <a:sym typeface="Lucida Sans"/>
              </a:rPr>
              <a:t>Goals of the webinar</a:t>
            </a:r>
          </a:p>
        </p:txBody>
      </p:sp>
      <p:sp>
        <p:nvSpPr>
          <p:cNvPr id="939" name="Shape 93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30200" algn="l" rtl="0">
              <a:lnSpc>
                <a:spcPct val="100000"/>
              </a:lnSpc>
              <a:spcBef>
                <a:spcPts val="0"/>
              </a:spcBef>
              <a:spcAft>
                <a:spcPts val="0"/>
              </a:spcAft>
              <a:buClr>
                <a:srgbClr val="595959"/>
              </a:buClr>
              <a:buSzPct val="100000"/>
              <a:buFont typeface="Lucida Sans"/>
              <a:buChar char="✓"/>
            </a:pPr>
            <a:r>
              <a:rPr lang="en-US" sz="2200" b="0" i="0" u="none" strike="noStrike" cap="none">
                <a:solidFill>
                  <a:srgbClr val="595959"/>
                </a:solidFill>
                <a:latin typeface="Lucida Sans"/>
                <a:ea typeface="Lucida Sans"/>
                <a:cs typeface="Lucida Sans"/>
                <a:sym typeface="Lucida Sans"/>
              </a:rPr>
              <a:t>Understand why it is crucial for ALL students to work with and learn grade-level math content.</a:t>
            </a:r>
          </a:p>
          <a:p>
            <a:pPr marL="0" marR="0" lvl="0" indent="0" algn="l" rtl="0">
              <a:lnSpc>
                <a:spcPct val="138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330200" algn="l" rtl="0">
              <a:lnSpc>
                <a:spcPct val="100000"/>
              </a:lnSpc>
              <a:spcBef>
                <a:spcPts val="480"/>
              </a:spcBef>
              <a:spcAft>
                <a:spcPts val="0"/>
              </a:spcAft>
              <a:buClr>
                <a:srgbClr val="595959"/>
              </a:buClr>
              <a:buSzPct val="100000"/>
              <a:buFont typeface="Lucida Sans"/>
              <a:buChar char="✓"/>
            </a:pPr>
            <a:r>
              <a:rPr lang="en-US" sz="2200" b="0" i="0" u="none" strike="noStrike" cap="none">
                <a:solidFill>
                  <a:srgbClr val="595959"/>
                </a:solidFill>
                <a:latin typeface="Lucida Sans"/>
                <a:ea typeface="Lucida Sans"/>
                <a:cs typeface="Lucida Sans"/>
                <a:sym typeface="Lucida Sans"/>
              </a:rPr>
              <a:t>Gain strategies for supporting students who struggle to access grade-level math content.</a:t>
            </a:r>
          </a:p>
          <a:p>
            <a:pPr marL="0" marR="0" lvl="0" indent="0" algn="l" rtl="0">
              <a:lnSpc>
                <a:spcPct val="138000"/>
              </a:lnSpc>
              <a:spcBef>
                <a:spcPts val="0"/>
              </a:spcBef>
              <a:spcAft>
                <a:spcPts val="0"/>
              </a:spcAft>
              <a:buClr>
                <a:srgbClr val="595959"/>
              </a:buClr>
              <a:buSzPct val="25000"/>
              <a:buFont typeface="Arial"/>
              <a:buNone/>
            </a:pPr>
            <a:endParaRPr sz="2200" b="0" i="0" u="none" strike="noStrike" cap="none">
              <a:solidFill>
                <a:srgbClr val="595959"/>
              </a:solidFill>
              <a:latin typeface="Lucida Sans"/>
              <a:ea typeface="Lucida Sans"/>
              <a:cs typeface="Lucida Sans"/>
              <a:sym typeface="Lucida Sans"/>
            </a:endParaRPr>
          </a:p>
          <a:p>
            <a:pPr marL="342900" marR="0" lvl="0" indent="-330200" algn="l" rtl="0">
              <a:lnSpc>
                <a:spcPct val="100000"/>
              </a:lnSpc>
              <a:spcBef>
                <a:spcPts val="480"/>
              </a:spcBef>
              <a:spcAft>
                <a:spcPts val="0"/>
              </a:spcAft>
              <a:buClr>
                <a:srgbClr val="595959"/>
              </a:buClr>
              <a:buSzPct val="100000"/>
              <a:buFont typeface="Lucida Sans"/>
              <a:buChar char="✓"/>
            </a:pPr>
            <a:r>
              <a:rPr lang="en-US" sz="2200" b="0" i="0" u="none" strike="noStrike" cap="none">
                <a:solidFill>
                  <a:srgbClr val="595959"/>
                </a:solidFill>
                <a:latin typeface="Lucida Sans"/>
                <a:ea typeface="Lucida Sans"/>
                <a:cs typeface="Lucida Sans"/>
                <a:sym typeface="Lucida Sans"/>
              </a:rPr>
              <a:t>Learn about specific resources for applying strategies to your own classroom.</a:t>
            </a:r>
          </a:p>
          <a:p>
            <a:pPr marL="0" marR="0" lvl="0" indent="0" algn="l" rtl="0">
              <a:lnSpc>
                <a:spcPct val="138000"/>
              </a:lnSpc>
              <a:spcBef>
                <a:spcPts val="0"/>
              </a:spcBef>
              <a:spcAft>
                <a:spcPts val="0"/>
              </a:spcAft>
              <a:buClr>
                <a:srgbClr val="595959"/>
              </a:buClr>
              <a:buSzPct val="25000"/>
              <a:buFont typeface="Arial"/>
              <a:buNone/>
            </a:pPr>
            <a:endParaRPr sz="2200" b="0" i="0" u="none" strike="noStrike" cap="none">
              <a:solidFill>
                <a:srgbClr val="3F3F39"/>
              </a:solidFill>
              <a:latin typeface="Lucida Sans"/>
              <a:ea typeface="Lucida Sans"/>
              <a:cs typeface="Lucida Sans"/>
              <a:sym typeface="Lucida Sans"/>
            </a:endParaRPr>
          </a:p>
          <a:p>
            <a:pPr marL="0" marR="0" lvl="0" indent="0" algn="l" rtl="0">
              <a:lnSpc>
                <a:spcPct val="115000"/>
              </a:lnSpc>
              <a:spcBef>
                <a:spcPts val="0"/>
              </a:spcBef>
              <a:spcAft>
                <a:spcPts val="0"/>
              </a:spcAft>
              <a:buClr>
                <a:srgbClr val="000000"/>
              </a:buClr>
              <a:buSzPct val="250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Lucida Sans"/>
              <a:ea typeface="Lucida Sans"/>
              <a:cs typeface="Lucida Sans"/>
              <a:sym typeface="Lucida Sans"/>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Shape 944"/>
          <p:cNvSpPr txBox="1">
            <a:spLocks noGrp="1"/>
          </p:cNvSpPr>
          <p:nvPr>
            <p:ph type="title"/>
          </p:nvPr>
        </p:nvSpPr>
        <p:spPr>
          <a:xfrm>
            <a:off x="216566" y="2416482"/>
            <a:ext cx="8620551" cy="167674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Lucida Sans"/>
                <a:ea typeface="Lucida Sans"/>
                <a:cs typeface="Lucida Sans"/>
                <a:sym typeface="Lucida Sans"/>
              </a:rPr>
              <a:t>The Importance of Grade-level Content for ALL </a:t>
            </a:r>
          </a:p>
        </p:txBody>
      </p:sp>
      <p:sp>
        <p:nvSpPr>
          <p:cNvPr id="945" name="Shape 945"/>
          <p:cNvSpPr txBox="1"/>
          <p:nvPr/>
        </p:nvSpPr>
        <p:spPr>
          <a:xfrm>
            <a:off x="0" y="0"/>
            <a:ext cx="3000000" cy="3000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Lucida Sans"/>
              <a:buNone/>
            </a:pPr>
            <a:r>
              <a:rPr lang="en-US" sz="1400" b="0" i="0" u="none" strike="noStrike" cap="none">
                <a:solidFill>
                  <a:srgbClr val="000000"/>
                </a:solidFill>
                <a:latin typeface="Lucida Sans"/>
                <a:ea typeface="Lucida Sans"/>
                <a:cs typeface="Lucida Sans"/>
                <a:sym typeface="Lucida Sans"/>
              </a:rPr>
              <a:t> </a:t>
            </a:r>
          </a:p>
        </p:txBody>
      </p:sp>
    </p:spTree>
  </p:cSld>
  <p:clrMapOvr>
    <a:masterClrMapping/>
  </p:clrMapOvr>
</p:sld>
</file>

<file path=ppt/theme/theme1.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3808</Words>
  <Application>Microsoft Office PowerPoint</Application>
  <PresentationFormat>On-screen Show (4:3)</PresentationFormat>
  <Paragraphs>279</Paragraphs>
  <Slides>43</Slides>
  <Notes>43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43</vt:i4>
      </vt:variant>
    </vt:vector>
  </HeadingPairs>
  <TitlesOfParts>
    <vt:vector size="52" baseType="lpstr">
      <vt:lpstr>Calibri</vt:lpstr>
      <vt:lpstr>Allerta</vt:lpstr>
      <vt:lpstr>Lucida Sans</vt:lpstr>
      <vt:lpstr>Arial</vt:lpstr>
      <vt:lpstr>July Webinar New Year's Resolution</vt:lpstr>
      <vt:lpstr>July Webinar New Year's Resolution</vt:lpstr>
      <vt:lpstr>July Webinar New Year's Resolution</vt:lpstr>
      <vt:lpstr>SAP ATC PPT Template revised</vt:lpstr>
      <vt:lpstr>SAP ATC PPT Template revised</vt:lpstr>
      <vt:lpstr>Supporting all learners in accessing grade-level mathematics</vt:lpstr>
      <vt:lpstr>Introductions</vt:lpstr>
      <vt:lpstr>To learn more about Core Advocates…</vt:lpstr>
      <vt:lpstr>Tweet with us!</vt:lpstr>
      <vt:lpstr>Webinar protocols</vt:lpstr>
      <vt:lpstr>Instructional Advocacy – A Definition</vt:lpstr>
      <vt:lpstr>Tell us about your successes</vt:lpstr>
      <vt:lpstr>Goals of the webinar</vt:lpstr>
      <vt:lpstr>The Importance of Grade-level Content for ALL </vt:lpstr>
      <vt:lpstr>National Council of Teachers of Mathematics</vt:lpstr>
      <vt:lpstr>Research: National Mathematics Advisory Panel</vt:lpstr>
      <vt:lpstr>Meet them (but don’t keep them) where they are</vt:lpstr>
      <vt:lpstr>Snowball effect</vt:lpstr>
      <vt:lpstr>Question:  What prevents teachers from using grade level materials and instruction with all students? What hesitations do you have about this practice?    Please use the Questions tab on your control panel to respond.</vt:lpstr>
      <vt:lpstr>Access for All: Strategies for Supporting ALL Learners</vt:lpstr>
      <vt:lpstr>PowerPoint Presentation</vt:lpstr>
      <vt:lpstr>Strategic Task Selection Principles to Actions, Ensuring Mathematical Success for All, NCTM, 2014</vt:lpstr>
      <vt:lpstr>Looking at Student Work: 7th Grade Task</vt:lpstr>
      <vt:lpstr>Coherence Map www.achievethecore.org/coherence-map</vt:lpstr>
      <vt:lpstr>Poll:  Which features of the Coherence Map have you used to support struggling learners?</vt:lpstr>
      <vt:lpstr>Providing access to grade-level content for all students</vt:lpstr>
      <vt:lpstr>What likely impact does proficiency with 3.OA.C.7 have on the other grade 3.OA standards? </vt:lpstr>
      <vt:lpstr>PowerPoint Presentation</vt:lpstr>
      <vt:lpstr>PowerPoint Presentation</vt:lpstr>
      <vt:lpstr>Common missteps:</vt:lpstr>
      <vt:lpstr>Question:  How does using the Standards to create a strategic approach to intervention set teachers and students up for success?  Please use the Questions tab on your control panel to respond.  </vt:lpstr>
      <vt:lpstr>Resources for supporting all learners</vt:lpstr>
      <vt:lpstr>Guest Core Advocate: Sara Baranauskas</vt:lpstr>
      <vt:lpstr>Basic condition of teaching</vt:lpstr>
      <vt:lpstr>Supports for Special Education - Areas of demands and difficulties</vt:lpstr>
      <vt:lpstr>Accessibility Strategies </vt:lpstr>
      <vt:lpstr>Accessibility Strategies </vt:lpstr>
      <vt:lpstr>Support for ELLs</vt:lpstr>
      <vt:lpstr>Supporting Academic Language and Vocabulary</vt:lpstr>
      <vt:lpstr>Alignment Resources</vt:lpstr>
      <vt:lpstr>SAP mini-assessments</vt:lpstr>
      <vt:lpstr>Additional Resources</vt:lpstr>
      <vt:lpstr>Question:  What additional resources have you found helpful in supporting students who struggle in mathematics?  Please use the Questions tab on your control panel to respond.  </vt:lpstr>
      <vt:lpstr>Your Questions </vt:lpstr>
      <vt:lpstr>Tell us about your successes</vt:lpstr>
      <vt:lpstr>Side Note… </vt:lpstr>
      <vt:lpstr>Please join us again next month!</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all learners in accessing grade-level mathematics</dc:title>
  <cp:lastModifiedBy>Lynda Nguyen</cp:lastModifiedBy>
  <cp:revision>2</cp:revision>
  <dcterms:modified xsi:type="dcterms:W3CDTF">2017-03-02T21:18:52Z</dcterms:modified>
</cp:coreProperties>
</file>